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59" r:id="rId4"/>
    <p:sldId id="266" r:id="rId5"/>
    <p:sldId id="260" r:id="rId6"/>
    <p:sldId id="261" r:id="rId7"/>
    <p:sldId id="262" r:id="rId8"/>
    <p:sldId id="267" r:id="rId9"/>
    <p:sldId id="268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2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80B35A-D03A-4924-A803-2E4FD623211B}" v="20" dt="2020-04-28T18:10:31.965"/>
    <p1510:client id="{25D0E67F-5D19-496D-B22A-44B32F9D99D7}" v="99" dt="2020-05-14T12:08:39.117"/>
    <p1510:client id="{35DED9AE-D6E3-405D-B0A2-A593A0696FE0}" v="121" dt="2020-05-05T13:34:37.893"/>
    <p1510:client id="{46753DB3-CA37-437E-9B0A-DF0717CA5D45}" v="76" dt="2020-04-12T16:06:19.730"/>
    <p1510:client id="{48DC07AE-43AA-4F7E-BD40-DFA4C0DD1C68}" v="46" dt="2020-04-12T19:38:58.589"/>
    <p1510:client id="{8C8F0609-6014-4586-95C9-98C4C77CB83E}" v="527" dt="2020-04-12T15:36:26.139"/>
    <p1510:client id="{C38A974F-E730-4AFA-9083-21E5987190E5}" v="239" dt="2020-04-28T17:25:28.274"/>
    <p1510:client id="{E5DF5252-08CD-46D1-BEB3-841DE78C44F5}" v="27" dt="2020-04-21T18:35:08.5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Хородовинский Хородовинский" userId="7d76862fd92fd5cc" providerId="Windows Live" clId="Web-{25D0E67F-5D19-496D-B22A-44B32F9D99D7}"/>
    <pc:docChg chg="modSld">
      <pc:chgData name="Хородовинский Хородовинский" userId="7d76862fd92fd5cc" providerId="Windows Live" clId="Web-{25D0E67F-5D19-496D-B22A-44B32F9D99D7}" dt="2020-05-14T12:08:39.117" v="92" actId="20577"/>
      <pc:docMkLst>
        <pc:docMk/>
      </pc:docMkLst>
      <pc:sldChg chg="modSp">
        <pc:chgData name="Хородовинский Хородовинский" userId="7d76862fd92fd5cc" providerId="Windows Live" clId="Web-{25D0E67F-5D19-496D-B22A-44B32F9D99D7}" dt="2020-05-14T11:49:41.884" v="15" actId="14100"/>
        <pc:sldMkLst>
          <pc:docMk/>
          <pc:sldMk cId="985483053" sldId="261"/>
        </pc:sldMkLst>
        <pc:spChg chg="mod">
          <ac:chgData name="Хородовинский Хородовинский" userId="7d76862fd92fd5cc" providerId="Windows Live" clId="Web-{25D0E67F-5D19-496D-B22A-44B32F9D99D7}" dt="2020-05-14T11:49:31.994" v="7" actId="20577"/>
          <ac:spMkLst>
            <pc:docMk/>
            <pc:sldMk cId="985483053" sldId="261"/>
            <ac:spMk id="3" creationId="{14DAC9FB-3C85-4ED1-A568-0A6B174D34A8}"/>
          </ac:spMkLst>
        </pc:spChg>
        <pc:spChg chg="mod">
          <ac:chgData name="Хородовинский Хородовинский" userId="7d76862fd92fd5cc" providerId="Windows Live" clId="Web-{25D0E67F-5D19-496D-B22A-44B32F9D99D7}" dt="2020-05-14T11:49:04.478" v="1" actId="20577"/>
          <ac:spMkLst>
            <pc:docMk/>
            <pc:sldMk cId="985483053" sldId="261"/>
            <ac:spMk id="12" creationId="{FBA0F974-34B9-4922-BAC9-10F809FA2570}"/>
          </ac:spMkLst>
        </pc:spChg>
        <pc:picChg chg="mod">
          <ac:chgData name="Хородовинский Хородовинский" userId="7d76862fd92fd5cc" providerId="Windows Live" clId="Web-{25D0E67F-5D19-496D-B22A-44B32F9D99D7}" dt="2020-05-14T11:49:41.884" v="15" actId="14100"/>
          <ac:picMkLst>
            <pc:docMk/>
            <pc:sldMk cId="985483053" sldId="261"/>
            <ac:picMk id="10" creationId="{278CD056-662D-4EFF-B211-3E110BFB7C65}"/>
          </ac:picMkLst>
        </pc:picChg>
      </pc:sldChg>
      <pc:sldChg chg="modSp">
        <pc:chgData name="Хородовинский Хородовинский" userId="7d76862fd92fd5cc" providerId="Windows Live" clId="Web-{25D0E67F-5D19-496D-B22A-44B32F9D99D7}" dt="2020-05-14T11:49:53.541" v="18" actId="14100"/>
        <pc:sldMkLst>
          <pc:docMk/>
          <pc:sldMk cId="3938421731" sldId="262"/>
        </pc:sldMkLst>
        <pc:spChg chg="mod">
          <ac:chgData name="Хородовинский Хородовинский" userId="7d76862fd92fd5cc" providerId="Windows Live" clId="Web-{25D0E67F-5D19-496D-B22A-44B32F9D99D7}" dt="2020-05-14T11:49:47.650" v="16" actId="1076"/>
          <ac:spMkLst>
            <pc:docMk/>
            <pc:sldMk cId="3938421731" sldId="262"/>
            <ac:spMk id="9" creationId="{53B89599-D809-48C9-914A-59886D1EE890}"/>
          </ac:spMkLst>
        </pc:spChg>
        <pc:picChg chg="mod">
          <ac:chgData name="Хородовинский Хородовинский" userId="7d76862fd92fd5cc" providerId="Windows Live" clId="Web-{25D0E67F-5D19-496D-B22A-44B32F9D99D7}" dt="2020-05-14T11:49:53.541" v="18" actId="14100"/>
          <ac:picMkLst>
            <pc:docMk/>
            <pc:sldMk cId="3938421731" sldId="262"/>
            <ac:picMk id="7" creationId="{E1091957-FC44-44F4-9F02-8F466AFD8C68}"/>
          </ac:picMkLst>
        </pc:picChg>
      </pc:sldChg>
      <pc:sldChg chg="modSp">
        <pc:chgData name="Хородовинский Хородовинский" userId="7d76862fd92fd5cc" providerId="Windows Live" clId="Web-{25D0E67F-5D19-496D-B22A-44B32F9D99D7}" dt="2020-05-14T12:08:39.101" v="91" actId="20577"/>
        <pc:sldMkLst>
          <pc:docMk/>
          <pc:sldMk cId="904639274" sldId="263"/>
        </pc:sldMkLst>
        <pc:spChg chg="mod">
          <ac:chgData name="Хородовинский Хородовинский" userId="7d76862fd92fd5cc" providerId="Windows Live" clId="Web-{25D0E67F-5D19-496D-B22A-44B32F9D99D7}" dt="2020-05-14T12:08:39.101" v="91" actId="20577"/>
          <ac:spMkLst>
            <pc:docMk/>
            <pc:sldMk cId="904639274" sldId="263"/>
            <ac:spMk id="13" creationId="{A6DA990D-E8FE-4A54-8CE0-A8D20778F3EA}"/>
          </ac:spMkLst>
        </pc:spChg>
      </pc:sldChg>
      <pc:sldChg chg="modSp">
        <pc:chgData name="Хородовинский Хородовинский" userId="7d76862fd92fd5cc" providerId="Windows Live" clId="Web-{25D0E67F-5D19-496D-B22A-44B32F9D99D7}" dt="2020-05-14T11:50:10.588" v="25" actId="1076"/>
        <pc:sldMkLst>
          <pc:docMk/>
          <pc:sldMk cId="2893106268" sldId="267"/>
        </pc:sldMkLst>
        <pc:spChg chg="mod">
          <ac:chgData name="Хородовинский Хородовинский" userId="7d76862fd92fd5cc" providerId="Windows Live" clId="Web-{25D0E67F-5D19-496D-B22A-44B32F9D99D7}" dt="2020-05-14T11:50:10.588" v="25" actId="1076"/>
          <ac:spMkLst>
            <pc:docMk/>
            <pc:sldMk cId="2893106268" sldId="267"/>
            <ac:spMk id="9" creationId="{53B89599-D809-48C9-914A-59886D1EE890}"/>
          </ac:spMkLst>
        </pc:spChg>
      </pc:sldChg>
      <pc:sldChg chg="modSp">
        <pc:chgData name="Хородовинский Хородовинский" userId="7d76862fd92fd5cc" providerId="Windows Live" clId="Web-{25D0E67F-5D19-496D-B22A-44B32F9D99D7}" dt="2020-05-14T11:50:22.853" v="32" actId="1076"/>
        <pc:sldMkLst>
          <pc:docMk/>
          <pc:sldMk cId="1778532502" sldId="268"/>
        </pc:sldMkLst>
        <pc:spChg chg="mod">
          <ac:chgData name="Хородовинский Хородовинский" userId="7d76862fd92fd5cc" providerId="Windows Live" clId="Web-{25D0E67F-5D19-496D-B22A-44B32F9D99D7}" dt="2020-05-14T11:50:22.853" v="32" actId="1076"/>
          <ac:spMkLst>
            <pc:docMk/>
            <pc:sldMk cId="1778532502" sldId="268"/>
            <ac:spMk id="9" creationId="{53B89599-D809-48C9-914A-59886D1EE890}"/>
          </ac:spMkLst>
        </pc:spChg>
      </pc:sldChg>
    </pc:docChg>
  </pc:docChgLst>
  <pc:docChgLst>
    <pc:chgData name="Хородовинский Хородовинский" userId="7d76862fd92fd5cc" providerId="Windows Live" clId="Web-{48DC07AE-43AA-4F7E-BD40-DFA4C0DD1C68}"/>
    <pc:docChg chg="modSld">
      <pc:chgData name="Хородовинский Хородовинский" userId="7d76862fd92fd5cc" providerId="Windows Live" clId="Web-{48DC07AE-43AA-4F7E-BD40-DFA4C0DD1C68}" dt="2020-04-12T19:38:58.589" v="43" actId="20577"/>
      <pc:docMkLst>
        <pc:docMk/>
      </pc:docMkLst>
      <pc:sldChg chg="addSp delSp modSp">
        <pc:chgData name="Хородовинский Хородовинский" userId="7d76862fd92fd5cc" providerId="Windows Live" clId="Web-{48DC07AE-43AA-4F7E-BD40-DFA4C0DD1C68}" dt="2020-04-12T19:38:23.307" v="32" actId="20577"/>
        <pc:sldMkLst>
          <pc:docMk/>
          <pc:sldMk cId="1562627606" sldId="257"/>
        </pc:sldMkLst>
        <pc:spChg chg="mod">
          <ac:chgData name="Хородовинский Хородовинский" userId="7d76862fd92fd5cc" providerId="Windows Live" clId="Web-{48DC07AE-43AA-4F7E-BD40-DFA4C0DD1C68}" dt="2020-04-12T19:36:30.229" v="25" actId="1076"/>
          <ac:spMkLst>
            <pc:docMk/>
            <pc:sldMk cId="1562627606" sldId="257"/>
            <ac:spMk id="2" creationId="{47BBA78B-275D-446D-976B-BB31E9F45A39}"/>
          </ac:spMkLst>
        </pc:spChg>
        <pc:spChg chg="mod">
          <ac:chgData name="Хородовинский Хородовинский" userId="7d76862fd92fd5cc" providerId="Windows Live" clId="Web-{48DC07AE-43AA-4F7E-BD40-DFA4C0DD1C68}" dt="2020-04-12T19:38:23.307" v="32" actId="20577"/>
          <ac:spMkLst>
            <pc:docMk/>
            <pc:sldMk cId="1562627606" sldId="257"/>
            <ac:spMk id="3" creationId="{6BADBC27-742D-42F4-8995-10E24BAF20BB}"/>
          </ac:spMkLst>
        </pc:spChg>
        <pc:picChg chg="add mod">
          <ac:chgData name="Хородовинский Хородовинский" userId="7d76862fd92fd5cc" providerId="Windows Live" clId="Web-{48DC07AE-43AA-4F7E-BD40-DFA4C0DD1C68}" dt="2020-04-12T19:37:56.042" v="30" actId="1076"/>
          <ac:picMkLst>
            <pc:docMk/>
            <pc:sldMk cId="1562627606" sldId="257"/>
            <ac:picMk id="4" creationId="{9077D710-420F-46D9-800B-0A373798928A}"/>
          </ac:picMkLst>
        </pc:picChg>
        <pc:picChg chg="del mod">
          <ac:chgData name="Хородовинский Хородовинский" userId="7d76862fd92fd5cc" providerId="Windows Live" clId="Web-{48DC07AE-43AA-4F7E-BD40-DFA4C0DD1C68}" dt="2020-04-12T19:35:51.978" v="12"/>
          <ac:picMkLst>
            <pc:docMk/>
            <pc:sldMk cId="1562627606" sldId="257"/>
            <ac:picMk id="8" creationId="{BB34325F-C2B3-4148-8862-400C764C3A6C}"/>
          </ac:picMkLst>
        </pc:picChg>
      </pc:sldChg>
      <pc:sldChg chg="addSp delSp modSp">
        <pc:chgData name="Хородовинский Хородовинский" userId="7d76862fd92fd5cc" providerId="Windows Live" clId="Web-{48DC07AE-43AA-4F7E-BD40-DFA4C0DD1C68}" dt="2020-04-12T19:38:45.073" v="37" actId="20577"/>
        <pc:sldMkLst>
          <pc:docMk/>
          <pc:sldMk cId="1845909471" sldId="259"/>
        </pc:sldMkLst>
        <pc:spChg chg="mod">
          <ac:chgData name="Хородовинский Хородовинский" userId="7d76862fd92fd5cc" providerId="Windows Live" clId="Web-{48DC07AE-43AA-4F7E-BD40-DFA4C0DD1C68}" dt="2020-04-12T19:38:45.073" v="37" actId="20577"/>
          <ac:spMkLst>
            <pc:docMk/>
            <pc:sldMk cId="1845909471" sldId="259"/>
            <ac:spMk id="9" creationId="{E120F82A-FC59-483B-A064-FDEE0D331502}"/>
          </ac:spMkLst>
        </pc:spChg>
        <pc:picChg chg="add mod">
          <ac:chgData name="Хородовинский Хородовинский" userId="7d76862fd92fd5cc" providerId="Windows Live" clId="Web-{48DC07AE-43AA-4F7E-BD40-DFA4C0DD1C68}" dt="2020-04-12T19:32:27.774" v="9" actId="14100"/>
          <ac:picMkLst>
            <pc:docMk/>
            <pc:sldMk cId="1845909471" sldId="259"/>
            <ac:picMk id="2" creationId="{8C659EF4-AD61-493B-8DA0-40EB0AF046F2}"/>
          </ac:picMkLst>
        </pc:picChg>
        <pc:picChg chg="del">
          <ac:chgData name="Хородовинский Хородовинский" userId="7d76862fd92fd5cc" providerId="Windows Live" clId="Web-{48DC07AE-43AA-4F7E-BD40-DFA4C0DD1C68}" dt="2020-04-12T19:31:46.352" v="5"/>
          <ac:picMkLst>
            <pc:docMk/>
            <pc:sldMk cId="1845909471" sldId="259"/>
            <ac:picMk id="17" creationId="{74784DEE-AEF2-4006-9FCB-59C21E48D590}"/>
          </ac:picMkLst>
        </pc:picChg>
      </pc:sldChg>
      <pc:sldChg chg="modSp">
        <pc:chgData name="Хородовинский Хородовинский" userId="7d76862fd92fd5cc" providerId="Windows Live" clId="Web-{48DC07AE-43AA-4F7E-BD40-DFA4C0DD1C68}" dt="2020-04-12T19:38:57.480" v="41" actId="20577"/>
        <pc:sldMkLst>
          <pc:docMk/>
          <pc:sldMk cId="1333761395" sldId="260"/>
        </pc:sldMkLst>
        <pc:spChg chg="mod">
          <ac:chgData name="Хородовинский Хородовинский" userId="7d76862fd92fd5cc" providerId="Windows Live" clId="Web-{48DC07AE-43AA-4F7E-BD40-DFA4C0DD1C68}" dt="2020-04-12T19:38:57.480" v="41" actId="20577"/>
          <ac:spMkLst>
            <pc:docMk/>
            <pc:sldMk cId="1333761395" sldId="260"/>
            <ac:spMk id="2" creationId="{54350556-EFD0-44BB-BE82-19621382B3F7}"/>
          </ac:spMkLst>
        </pc:spChg>
        <pc:spChg chg="mod">
          <ac:chgData name="Хородовинский Хородовинский" userId="7d76862fd92fd5cc" providerId="Windows Live" clId="Web-{48DC07AE-43AA-4F7E-BD40-DFA4C0DD1C68}" dt="2020-04-12T19:38:52.011" v="39" actId="20577"/>
          <ac:spMkLst>
            <pc:docMk/>
            <pc:sldMk cId="1333761395" sldId="260"/>
            <ac:spMk id="14" creationId="{6A737B77-B576-4D45-BB8E-E8D79E9C2EE8}"/>
          </ac:spMkLst>
        </pc:spChg>
      </pc:sldChg>
    </pc:docChg>
  </pc:docChgLst>
  <pc:docChgLst>
    <pc:chgData name="Хородовинский Хородовинский" userId="7d76862fd92fd5cc" providerId="Windows Live" clId="Web-{46753DB3-CA37-437E-9B0A-DF0717CA5D45}"/>
    <pc:docChg chg="addSld modSld sldOrd">
      <pc:chgData name="Хородовинский Хородовинский" userId="7d76862fd92fd5cc" providerId="Windows Live" clId="Web-{46753DB3-CA37-437E-9B0A-DF0717CA5D45}" dt="2020-04-12T16:06:19.730" v="74"/>
      <pc:docMkLst>
        <pc:docMk/>
      </pc:docMkLst>
      <pc:sldChg chg="addSp delSp modSp add ord replId">
        <pc:chgData name="Хородовинский Хородовинский" userId="7d76862fd92fd5cc" providerId="Windows Live" clId="Web-{46753DB3-CA37-437E-9B0A-DF0717CA5D45}" dt="2020-04-12T16:06:19.730" v="74"/>
        <pc:sldMkLst>
          <pc:docMk/>
          <pc:sldMk cId="3114139514" sldId="265"/>
        </pc:sldMkLst>
        <pc:spChg chg="mod">
          <ac:chgData name="Хородовинский Хородовинский" userId="7d76862fd92fd5cc" providerId="Windows Live" clId="Web-{46753DB3-CA37-437E-9B0A-DF0717CA5D45}" dt="2020-04-12T16:05:52.886" v="65" actId="20577"/>
          <ac:spMkLst>
            <pc:docMk/>
            <pc:sldMk cId="3114139514" sldId="265"/>
            <ac:spMk id="2" creationId="{00000000-0000-0000-0000-000000000000}"/>
          </ac:spMkLst>
        </pc:spChg>
        <pc:spChg chg="del mod">
          <ac:chgData name="Хородовинский Хородовинский" userId="7d76862fd92fd5cc" providerId="Windows Live" clId="Web-{46753DB3-CA37-437E-9B0A-DF0717CA5D45}" dt="2020-04-12T16:05:19.354" v="3"/>
          <ac:spMkLst>
            <pc:docMk/>
            <pc:sldMk cId="3114139514" sldId="265"/>
            <ac:spMk id="3" creationId="{00000000-0000-0000-0000-000000000000}"/>
          </ac:spMkLst>
        </pc:spChg>
        <pc:spChg chg="add del mod">
          <ac:chgData name="Хородовинский Хородовинский" userId="7d76862fd92fd5cc" providerId="Windows Live" clId="Web-{46753DB3-CA37-437E-9B0A-DF0717CA5D45}" dt="2020-04-12T16:06:19.730" v="74"/>
          <ac:spMkLst>
            <pc:docMk/>
            <pc:sldMk cId="3114139514" sldId="265"/>
            <ac:spMk id="6" creationId="{EBD1E128-794E-47BB-B0AB-582D82EE5F1B}"/>
          </ac:spMkLst>
        </pc:spChg>
        <pc:spChg chg="add mod">
          <ac:chgData name="Хородовинский Хородовинский" userId="7d76862fd92fd5cc" providerId="Windows Live" clId="Web-{46753DB3-CA37-437E-9B0A-DF0717CA5D45}" dt="2020-04-12T16:06:19.730" v="74"/>
          <ac:spMkLst>
            <pc:docMk/>
            <pc:sldMk cId="3114139514" sldId="265"/>
            <ac:spMk id="8" creationId="{6F24FAE3-01B8-4647-8397-BA515731101D}"/>
          </ac:spMkLst>
        </pc:spChg>
        <pc:picChg chg="mod">
          <ac:chgData name="Хородовинский Хородовинский" userId="7d76862fd92fd5cc" providerId="Windows Live" clId="Web-{46753DB3-CA37-437E-9B0A-DF0717CA5D45}" dt="2020-04-12T16:05:35.854" v="59" actId="1076"/>
          <ac:picMkLst>
            <pc:docMk/>
            <pc:sldMk cId="3114139514" sldId="265"/>
            <ac:picMk id="5" creationId="{318579CC-02AB-4236-97B4-E73886E72B28}"/>
          </ac:picMkLst>
        </pc:picChg>
      </pc:sldChg>
    </pc:docChg>
  </pc:docChgLst>
  <pc:docChgLst>
    <pc:chgData name="Хородовинский Хородовинский" userId="7d76862fd92fd5cc" providerId="Windows Live" clId="Web-{E5DF5252-08CD-46D1-BEB3-841DE78C44F5}"/>
    <pc:docChg chg="addSld modSld">
      <pc:chgData name="Хородовинский Хородовинский" userId="7d76862fd92fd5cc" providerId="Windows Live" clId="Web-{E5DF5252-08CD-46D1-BEB3-841DE78C44F5}" dt="2020-04-21T18:35:08.510" v="26" actId="20577"/>
      <pc:docMkLst>
        <pc:docMk/>
      </pc:docMkLst>
      <pc:sldChg chg="modSp">
        <pc:chgData name="Хородовинский Хородовинский" userId="7d76862fd92fd5cc" providerId="Windows Live" clId="Web-{E5DF5252-08CD-46D1-BEB3-841DE78C44F5}" dt="2020-04-21T18:35:08.510" v="25" actId="20577"/>
        <pc:sldMkLst>
          <pc:docMk/>
          <pc:sldMk cId="3938421731" sldId="262"/>
        </pc:sldMkLst>
        <pc:spChg chg="mod">
          <ac:chgData name="Хородовинский Хородовинский" userId="7d76862fd92fd5cc" providerId="Windows Live" clId="Web-{E5DF5252-08CD-46D1-BEB3-841DE78C44F5}" dt="2020-04-21T18:35:08.510" v="25" actId="20577"/>
          <ac:spMkLst>
            <pc:docMk/>
            <pc:sldMk cId="3938421731" sldId="262"/>
            <ac:spMk id="9" creationId="{53B89599-D809-48C9-914A-59886D1EE890}"/>
          </ac:spMkLst>
        </pc:spChg>
      </pc:sldChg>
      <pc:sldChg chg="addSp delSp modSp add replId">
        <pc:chgData name="Хородовинский Хородовинский" userId="7d76862fd92fd5cc" providerId="Windows Live" clId="Web-{E5DF5252-08CD-46D1-BEB3-841DE78C44F5}" dt="2020-04-21T18:33:15.946" v="13" actId="1076"/>
        <pc:sldMkLst>
          <pc:docMk/>
          <pc:sldMk cId="1791685219" sldId="266"/>
        </pc:sldMkLst>
        <pc:spChg chg="mod">
          <ac:chgData name="Хородовинский Хородовинский" userId="7d76862fd92fd5cc" providerId="Windows Live" clId="Web-{E5DF5252-08CD-46D1-BEB3-841DE78C44F5}" dt="2020-04-21T18:32:17.117" v="7" actId="1076"/>
          <ac:spMkLst>
            <pc:docMk/>
            <pc:sldMk cId="1791685219" sldId="266"/>
            <ac:spMk id="9" creationId="{E120F82A-FC59-483B-A064-FDEE0D331502}"/>
          </ac:spMkLst>
        </pc:spChg>
        <pc:picChg chg="del">
          <ac:chgData name="Хородовинский Хородовинский" userId="7d76862fd92fd5cc" providerId="Windows Live" clId="Web-{E5DF5252-08CD-46D1-BEB3-841DE78C44F5}" dt="2020-04-21T18:32:22.273" v="8"/>
          <ac:picMkLst>
            <pc:docMk/>
            <pc:sldMk cId="1791685219" sldId="266"/>
            <ac:picMk id="2" creationId="{8C659EF4-AD61-493B-8DA0-40EB0AF046F2}"/>
          </ac:picMkLst>
        </pc:picChg>
        <pc:picChg chg="add mod">
          <ac:chgData name="Хородовинский Хородовинский" userId="7d76862fd92fd5cc" providerId="Windows Live" clId="Web-{E5DF5252-08CD-46D1-BEB3-841DE78C44F5}" dt="2020-04-21T18:33:15.946" v="13" actId="1076"/>
          <ac:picMkLst>
            <pc:docMk/>
            <pc:sldMk cId="1791685219" sldId="266"/>
            <ac:picMk id="3" creationId="{42F9A756-FE48-4AA6-9B60-A36CFB34F594}"/>
          </ac:picMkLst>
        </pc:picChg>
      </pc:sldChg>
    </pc:docChg>
  </pc:docChgLst>
  <pc:docChgLst>
    <pc:chgData name="Хородовинский Хородовинский" userId="7d76862fd92fd5cc" providerId="Windows Live" clId="Web-{C38A974F-E730-4AFA-9083-21E5987190E5}"/>
    <pc:docChg chg="addSld modSld">
      <pc:chgData name="Хородовинский Хородовинский" userId="7d76862fd92fd5cc" providerId="Windows Live" clId="Web-{C38A974F-E730-4AFA-9083-21E5987190E5}" dt="2020-04-28T17:25:28.274" v="237" actId="14100"/>
      <pc:docMkLst>
        <pc:docMk/>
      </pc:docMkLst>
      <pc:sldChg chg="modSp">
        <pc:chgData name="Хородовинский Хородовинский" userId="7d76862fd92fd5cc" providerId="Windows Live" clId="Web-{C38A974F-E730-4AFA-9083-21E5987190E5}" dt="2020-04-28T17:11:06.262" v="40" actId="20577"/>
        <pc:sldMkLst>
          <pc:docMk/>
          <pc:sldMk cId="1351651579" sldId="256"/>
        </pc:sldMkLst>
        <pc:spChg chg="mod">
          <ac:chgData name="Хородовинский Хородовинский" userId="7d76862fd92fd5cc" providerId="Windows Live" clId="Web-{C38A974F-E730-4AFA-9083-21E5987190E5}" dt="2020-04-28T17:11:06.262" v="40" actId="20577"/>
          <ac:spMkLst>
            <pc:docMk/>
            <pc:sldMk cId="1351651579" sldId="256"/>
            <ac:spMk id="2" creationId="{00000000-0000-0000-0000-000000000000}"/>
          </ac:spMkLst>
        </pc:spChg>
      </pc:sldChg>
      <pc:sldChg chg="delSp modSp">
        <pc:chgData name="Хородовинский Хородовинский" userId="7d76862fd92fd5cc" providerId="Windows Live" clId="Web-{C38A974F-E730-4AFA-9083-21E5987190E5}" dt="2020-04-28T17:24:41.101" v="204" actId="1076"/>
        <pc:sldMkLst>
          <pc:docMk/>
          <pc:sldMk cId="3938421731" sldId="262"/>
        </pc:sldMkLst>
        <pc:spChg chg="mod">
          <ac:chgData name="Хородовинский Хородовинский" userId="7d76862fd92fd5cc" providerId="Windows Live" clId="Web-{C38A974F-E730-4AFA-9083-21E5987190E5}" dt="2020-04-28T17:23:09.992" v="149" actId="20577"/>
          <ac:spMkLst>
            <pc:docMk/>
            <pc:sldMk cId="3938421731" sldId="262"/>
            <ac:spMk id="2" creationId="{BE8628F5-1188-4C2B-8F56-81D64C911A50}"/>
          </ac:spMkLst>
        </pc:spChg>
        <pc:spChg chg="mod">
          <ac:chgData name="Хородовинский Хородовинский" userId="7d76862fd92fd5cc" providerId="Windows Live" clId="Web-{C38A974F-E730-4AFA-9083-21E5987190E5}" dt="2020-04-28T17:24:41.101" v="204" actId="1076"/>
          <ac:spMkLst>
            <pc:docMk/>
            <pc:sldMk cId="3938421731" sldId="262"/>
            <ac:spMk id="9" creationId="{53B89599-D809-48C9-914A-59886D1EE890}"/>
          </ac:spMkLst>
        </pc:spChg>
        <pc:picChg chg="mod">
          <ac:chgData name="Хородовинский Хородовинский" userId="7d76862fd92fd5cc" providerId="Windows Live" clId="Web-{C38A974F-E730-4AFA-9083-21E5987190E5}" dt="2020-04-28T17:24:31.100" v="199" actId="1076"/>
          <ac:picMkLst>
            <pc:docMk/>
            <pc:sldMk cId="3938421731" sldId="262"/>
            <ac:picMk id="7" creationId="{E1091957-FC44-44F4-9F02-8F466AFD8C68}"/>
          </ac:picMkLst>
        </pc:picChg>
        <pc:picChg chg="del">
          <ac:chgData name="Хородовинский Хородовинский" userId="7d76862fd92fd5cc" providerId="Windows Live" clId="Web-{C38A974F-E730-4AFA-9083-21E5987190E5}" dt="2020-04-28T17:13:30.142" v="50"/>
          <ac:picMkLst>
            <pc:docMk/>
            <pc:sldMk cId="3938421731" sldId="262"/>
            <ac:picMk id="10" creationId="{603AB25A-67AF-41F6-90A4-FF00DD91811B}"/>
          </ac:picMkLst>
        </pc:picChg>
      </pc:sldChg>
      <pc:sldChg chg="modSp add replId">
        <pc:chgData name="Хородовинский Хородовинский" userId="7d76862fd92fd5cc" providerId="Windows Live" clId="Web-{C38A974F-E730-4AFA-9083-21E5987190E5}" dt="2020-04-28T17:24:09.944" v="183" actId="20577"/>
        <pc:sldMkLst>
          <pc:docMk/>
          <pc:sldMk cId="2893106268" sldId="267"/>
        </pc:sldMkLst>
        <pc:spChg chg="mod">
          <ac:chgData name="Хородовинский Хородовинский" userId="7d76862fd92fd5cc" providerId="Windows Live" clId="Web-{C38A974F-E730-4AFA-9083-21E5987190E5}" dt="2020-04-28T17:23:05.785" v="146" actId="20577"/>
          <ac:spMkLst>
            <pc:docMk/>
            <pc:sldMk cId="2893106268" sldId="267"/>
            <ac:spMk id="2" creationId="{BE8628F5-1188-4C2B-8F56-81D64C911A50}"/>
          </ac:spMkLst>
        </pc:spChg>
        <pc:spChg chg="mod">
          <ac:chgData name="Хородовинский Хородовинский" userId="7d76862fd92fd5cc" providerId="Windows Live" clId="Web-{C38A974F-E730-4AFA-9083-21E5987190E5}" dt="2020-04-28T17:24:09.944" v="183" actId="20577"/>
          <ac:spMkLst>
            <pc:docMk/>
            <pc:sldMk cId="2893106268" sldId="267"/>
            <ac:spMk id="9" creationId="{53B89599-D809-48C9-914A-59886D1EE890}"/>
          </ac:spMkLst>
        </pc:spChg>
      </pc:sldChg>
      <pc:sldChg chg="modSp add replId">
        <pc:chgData name="Хородовинский Хородовинский" userId="7d76862fd92fd5cc" providerId="Windows Live" clId="Web-{C38A974F-E730-4AFA-9083-21E5987190E5}" dt="2020-04-28T17:25:28.274" v="237" actId="14100"/>
        <pc:sldMkLst>
          <pc:docMk/>
          <pc:sldMk cId="1778532502" sldId="268"/>
        </pc:sldMkLst>
        <pc:spChg chg="mod">
          <ac:chgData name="Хородовинский Хородовинский" userId="7d76862fd92fd5cc" providerId="Windows Live" clId="Web-{C38A974F-E730-4AFA-9083-21E5987190E5}" dt="2020-04-28T17:25:21.415" v="233" actId="20577"/>
          <ac:spMkLst>
            <pc:docMk/>
            <pc:sldMk cId="1778532502" sldId="268"/>
            <ac:spMk id="2" creationId="{BE8628F5-1188-4C2B-8F56-81D64C911A50}"/>
          </ac:spMkLst>
        </pc:spChg>
        <pc:spChg chg="mod">
          <ac:chgData name="Хородовинский Хородовинский" userId="7d76862fd92fd5cc" providerId="Windows Live" clId="Web-{C38A974F-E730-4AFA-9083-21E5987190E5}" dt="2020-04-28T17:25:25.961" v="236" actId="1076"/>
          <ac:spMkLst>
            <pc:docMk/>
            <pc:sldMk cId="1778532502" sldId="268"/>
            <ac:spMk id="9" creationId="{53B89599-D809-48C9-914A-59886D1EE890}"/>
          </ac:spMkLst>
        </pc:spChg>
        <pc:picChg chg="mod">
          <ac:chgData name="Хородовинский Хородовинский" userId="7d76862fd92fd5cc" providerId="Windows Live" clId="Web-{C38A974F-E730-4AFA-9083-21E5987190E5}" dt="2020-04-28T17:25:28.274" v="237" actId="14100"/>
          <ac:picMkLst>
            <pc:docMk/>
            <pc:sldMk cId="1778532502" sldId="268"/>
            <ac:picMk id="7" creationId="{E1091957-FC44-44F4-9F02-8F466AFD8C68}"/>
          </ac:picMkLst>
        </pc:picChg>
      </pc:sldChg>
    </pc:docChg>
  </pc:docChgLst>
  <pc:docChgLst>
    <pc:chgData name="Хородовинский Хородовинский" userId="7d76862fd92fd5cc" providerId="Windows Live" clId="Web-{8C8F0609-6014-4586-95C9-98C4C77CB83E}"/>
    <pc:docChg chg="addSld delSld modSld sldOrd addMainMaster delMainMaster">
      <pc:chgData name="Хородовинский Хородовинский" userId="7d76862fd92fd5cc" providerId="Windows Live" clId="Web-{8C8F0609-6014-4586-95C9-98C4C77CB83E}" dt="2020-04-12T15:36:26.139" v="520"/>
      <pc:docMkLst>
        <pc:docMk/>
      </pc:docMkLst>
      <pc:sldChg chg="addSp delSp modSp mod setBg modClrScheme delDesignElem chgLayout">
        <pc:chgData name="Хородовинский Хородовинский" userId="7d76862fd92fd5cc" providerId="Windows Live" clId="Web-{8C8F0609-6014-4586-95C9-98C4C77CB83E}" dt="2020-04-12T14:56:05.803" v="93"/>
        <pc:sldMkLst>
          <pc:docMk/>
          <pc:sldMk cId="1351651579" sldId="256"/>
        </pc:sldMkLst>
        <pc:spChg chg="mod ord">
          <ac:chgData name="Хородовинский Хородовинский" userId="7d76862fd92fd5cc" providerId="Windows Live" clId="Web-{8C8F0609-6014-4586-95C9-98C4C77CB83E}" dt="2020-04-12T14:56:05.803" v="93"/>
          <ac:spMkLst>
            <pc:docMk/>
            <pc:sldMk cId="1351651579" sldId="256"/>
            <ac:spMk id="2" creationId="{00000000-0000-0000-0000-000000000000}"/>
          </ac:spMkLst>
        </pc:spChg>
        <pc:spChg chg="mod ord">
          <ac:chgData name="Хородовинский Хородовинский" userId="7d76862fd92fd5cc" providerId="Windows Live" clId="Web-{8C8F0609-6014-4586-95C9-98C4C77CB83E}" dt="2020-04-12T14:56:05.803" v="93"/>
          <ac:spMkLst>
            <pc:docMk/>
            <pc:sldMk cId="1351651579" sldId="256"/>
            <ac:spMk id="3" creationId="{00000000-0000-0000-0000-000000000000}"/>
          </ac:spMkLst>
        </pc:spChg>
        <pc:spChg chg="add del">
          <ac:chgData name="Хородовинский Хородовинский" userId="7d76862fd92fd5cc" providerId="Windows Live" clId="Web-{8C8F0609-6014-4586-95C9-98C4C77CB83E}" dt="2020-04-12T14:55:58.287" v="92"/>
          <ac:spMkLst>
            <pc:docMk/>
            <pc:sldMk cId="1351651579" sldId="256"/>
            <ac:spMk id="9" creationId="{657F69E0-C4B0-4BEC-A689-4F8D877F05D4}"/>
          </ac:spMkLst>
        </pc:spChg>
        <pc:spChg chg="add">
          <ac:chgData name="Хородовинский Хородовинский" userId="7d76862fd92fd5cc" providerId="Windows Live" clId="Web-{8C8F0609-6014-4586-95C9-98C4C77CB83E}" dt="2020-04-12T14:56:05.803" v="93"/>
          <ac:spMkLst>
            <pc:docMk/>
            <pc:sldMk cId="1351651579" sldId="256"/>
            <ac:spMk id="10" creationId="{9705199F-B36C-414E-A6BB-FABF4D3072AE}"/>
          </ac:spMkLst>
        </pc:spChg>
        <pc:spChg chg="add del">
          <ac:chgData name="Хородовинский Хородовинский" userId="7d76862fd92fd5cc" providerId="Windows Live" clId="Web-{8C8F0609-6014-4586-95C9-98C4C77CB83E}" dt="2020-04-12T14:55:58.287" v="92"/>
          <ac:spMkLst>
            <pc:docMk/>
            <pc:sldMk cId="1351651579" sldId="256"/>
            <ac:spMk id="11" creationId="{8F51725E-A483-43B2-A6F2-C44F502FE033}"/>
          </ac:spMkLst>
        </pc:spChg>
        <pc:spChg chg="add">
          <ac:chgData name="Хородовинский Хородовинский" userId="7d76862fd92fd5cc" providerId="Windows Live" clId="Web-{8C8F0609-6014-4586-95C9-98C4C77CB83E}" dt="2020-04-12T14:56:05.803" v="93"/>
          <ac:spMkLst>
            <pc:docMk/>
            <pc:sldMk cId="1351651579" sldId="256"/>
            <ac:spMk id="12" creationId="{84627786-4F60-4021-9795-758641BA148C}"/>
          </ac:spMkLst>
        </pc:spChg>
        <pc:spChg chg="add del">
          <ac:chgData name="Хородовинский Хородовинский" userId="7d76862fd92fd5cc" providerId="Windows Live" clId="Web-{8C8F0609-6014-4586-95C9-98C4C77CB83E}" dt="2020-04-12T14:55:58.287" v="92"/>
          <ac:spMkLst>
            <pc:docMk/>
            <pc:sldMk cId="1351651579" sldId="256"/>
            <ac:spMk id="13" creationId="{9F6380B4-6A1C-481E-8408-B4E6C75B9B81}"/>
          </ac:spMkLst>
        </pc:spChg>
        <pc:spChg chg="add">
          <ac:chgData name="Хородовинский Хородовинский" userId="7d76862fd92fd5cc" providerId="Windows Live" clId="Web-{8C8F0609-6014-4586-95C9-98C4C77CB83E}" dt="2020-04-12T14:56:05.803" v="93"/>
          <ac:spMkLst>
            <pc:docMk/>
            <pc:sldMk cId="1351651579" sldId="256"/>
            <ac:spMk id="14" creationId="{D90F9405-C7F1-4A15-9D6E-029E64BDB66A}"/>
          </ac:spMkLst>
        </pc:spChg>
        <pc:spChg chg="add">
          <ac:chgData name="Хородовинский Хородовинский" userId="7d76862fd92fd5cc" providerId="Windows Live" clId="Web-{8C8F0609-6014-4586-95C9-98C4C77CB83E}" dt="2020-04-12T14:56:05.803" v="93"/>
          <ac:spMkLst>
            <pc:docMk/>
            <pc:sldMk cId="1351651579" sldId="256"/>
            <ac:spMk id="16" creationId="{3A3CBFE3-B3CA-4294-B713-02ED8C9F11D7}"/>
          </ac:spMkLst>
        </pc:spChg>
        <pc:picChg chg="add del mod">
          <ac:chgData name="Хородовинский Хородовинский" userId="7d76862fd92fd5cc" providerId="Windows Live" clId="Web-{8C8F0609-6014-4586-95C9-98C4C77CB83E}" dt="2020-04-12T14:46:07.375" v="1"/>
          <ac:picMkLst>
            <pc:docMk/>
            <pc:sldMk cId="1351651579" sldId="256"/>
            <ac:picMk id="4" creationId="{ED03CC71-39E7-4450-A4C3-091497D1FBF7}"/>
          </ac:picMkLst>
        </pc:picChg>
        <pc:picChg chg="add mod">
          <ac:chgData name="Хородовинский Хородовинский" userId="7d76862fd92fd5cc" providerId="Windows Live" clId="Web-{8C8F0609-6014-4586-95C9-98C4C77CB83E}" dt="2020-04-12T14:56:05.803" v="93"/>
          <ac:picMkLst>
            <pc:docMk/>
            <pc:sldMk cId="1351651579" sldId="256"/>
            <ac:picMk id="5" creationId="{318579CC-02AB-4236-97B4-E73886E72B28}"/>
          </ac:picMkLst>
        </pc:picChg>
        <pc:cxnChg chg="add">
          <ac:chgData name="Хородовинский Хородовинский" userId="7d76862fd92fd5cc" providerId="Windows Live" clId="Web-{8C8F0609-6014-4586-95C9-98C4C77CB83E}" dt="2020-04-12T14:56:05.803" v="93"/>
          <ac:cxnSpMkLst>
            <pc:docMk/>
            <pc:sldMk cId="1351651579" sldId="256"/>
            <ac:cxnSpMk id="18" creationId="{280576F0-D548-4154-ABCA-AF48FBF5E54F}"/>
          </ac:cxnSpMkLst>
        </pc:cxnChg>
        <pc:cxnChg chg="add">
          <ac:chgData name="Хородовинский Хородовинский" userId="7d76862fd92fd5cc" providerId="Windows Live" clId="Web-{8C8F0609-6014-4586-95C9-98C4C77CB83E}" dt="2020-04-12T14:56:05.803" v="93"/>
          <ac:cxnSpMkLst>
            <pc:docMk/>
            <pc:sldMk cId="1351651579" sldId="256"/>
            <ac:cxnSpMk id="20" creationId="{E1ACCC95-7D84-4C2E-9BDB-E109CB84E705}"/>
          </ac:cxnSpMkLst>
        </pc:cxnChg>
        <pc:cxnChg chg="add">
          <ac:chgData name="Хородовинский Хородовинский" userId="7d76862fd92fd5cc" providerId="Windows Live" clId="Web-{8C8F0609-6014-4586-95C9-98C4C77CB83E}" dt="2020-04-12T14:56:05.803" v="93"/>
          <ac:cxnSpMkLst>
            <pc:docMk/>
            <pc:sldMk cId="1351651579" sldId="256"/>
            <ac:cxnSpMk id="22" creationId="{AA5FF440-1D03-4653-99A9-E2AD11BB6351}"/>
          </ac:cxnSpMkLst>
        </pc:cxnChg>
      </pc:sldChg>
      <pc:sldChg chg="addSp delSp modSp new mod ord setBg modClrScheme chgLayout">
        <pc:chgData name="Хородовинский Хородовинский" userId="7d76862fd92fd5cc" providerId="Windows Live" clId="Web-{8C8F0609-6014-4586-95C9-98C4C77CB83E}" dt="2020-04-12T15:10:35.427" v="215" actId="1076"/>
        <pc:sldMkLst>
          <pc:docMk/>
          <pc:sldMk cId="1562627606" sldId="257"/>
        </pc:sldMkLst>
        <pc:spChg chg="mod ord">
          <ac:chgData name="Хородовинский Хородовинский" userId="7d76862fd92fd5cc" providerId="Windows Live" clId="Web-{8C8F0609-6014-4586-95C9-98C4C77CB83E}" dt="2020-04-12T15:05:01.572" v="176"/>
          <ac:spMkLst>
            <pc:docMk/>
            <pc:sldMk cId="1562627606" sldId="257"/>
            <ac:spMk id="2" creationId="{47BBA78B-275D-446D-976B-BB31E9F45A39}"/>
          </ac:spMkLst>
        </pc:spChg>
        <pc:spChg chg="mod ord">
          <ac:chgData name="Хородовинский Хородовинский" userId="7d76862fd92fd5cc" providerId="Windows Live" clId="Web-{8C8F0609-6014-4586-95C9-98C4C77CB83E}" dt="2020-04-12T15:07:06.873" v="207" actId="20577"/>
          <ac:spMkLst>
            <pc:docMk/>
            <pc:sldMk cId="1562627606" sldId="257"/>
            <ac:spMk id="3" creationId="{6BADBC27-742D-42F4-8995-10E24BAF20BB}"/>
          </ac:spMkLst>
        </pc:spChg>
        <pc:spChg chg="add">
          <ac:chgData name="Хородовинский Хородовинский" userId="7d76862fd92fd5cc" providerId="Windows Live" clId="Web-{8C8F0609-6014-4586-95C9-98C4C77CB83E}" dt="2020-04-12T15:05:01.572" v="176"/>
          <ac:spMkLst>
            <pc:docMk/>
            <pc:sldMk cId="1562627606" sldId="257"/>
            <ac:spMk id="12" creationId="{99B1821C-2E7E-4A0F-9DEE-DA1242BD410E}"/>
          </ac:spMkLst>
        </pc:spChg>
        <pc:spChg chg="add">
          <ac:chgData name="Хородовинский Хородовинский" userId="7d76862fd92fd5cc" providerId="Windows Live" clId="Web-{8C8F0609-6014-4586-95C9-98C4C77CB83E}" dt="2020-04-12T15:05:01.572" v="176"/>
          <ac:spMkLst>
            <pc:docMk/>
            <pc:sldMk cId="1562627606" sldId="257"/>
            <ac:spMk id="14" creationId="{52BB9502-B4F7-4349-B66A-B68DEAAA83AF}"/>
          </ac:spMkLst>
        </pc:spChg>
        <pc:picChg chg="add del mod ord">
          <ac:chgData name="Хородовинский Хородовинский" userId="7d76862fd92fd5cc" providerId="Windows Live" clId="Web-{8C8F0609-6014-4586-95C9-98C4C77CB83E}" dt="2020-04-12T14:58:06.401" v="96"/>
          <ac:picMkLst>
            <pc:docMk/>
            <pc:sldMk cId="1562627606" sldId="257"/>
            <ac:picMk id="5" creationId="{FEEF69CF-7AEC-40D9-97B0-2EB199FBB0F7}"/>
          </ac:picMkLst>
        </pc:picChg>
        <pc:picChg chg="add mod ord">
          <ac:chgData name="Хородовинский Хородовинский" userId="7d76862fd92fd5cc" providerId="Windows Live" clId="Web-{8C8F0609-6014-4586-95C9-98C4C77CB83E}" dt="2020-04-12T15:05:01.572" v="176"/>
          <ac:picMkLst>
            <pc:docMk/>
            <pc:sldMk cId="1562627606" sldId="257"/>
            <ac:picMk id="7" creationId="{61CCE107-CB12-4100-BE98-853A716C1190}"/>
          </ac:picMkLst>
        </pc:picChg>
        <pc:picChg chg="add mod">
          <ac:chgData name="Хородовинский Хородовинский" userId="7d76862fd92fd5cc" providerId="Windows Live" clId="Web-{8C8F0609-6014-4586-95C9-98C4C77CB83E}" dt="2020-04-12T15:10:35.427" v="215" actId="1076"/>
          <ac:picMkLst>
            <pc:docMk/>
            <pc:sldMk cId="1562627606" sldId="257"/>
            <ac:picMk id="8" creationId="{BB34325F-C2B3-4148-8862-400C764C3A6C}"/>
          </ac:picMkLst>
        </pc:picChg>
      </pc:sldChg>
      <pc:sldChg chg="delSp modSp add del mod ord replId modClrScheme delDesignElem modShow chgLayout">
        <pc:chgData name="Хородовинский Хородовинский" userId="7d76862fd92fd5cc" providerId="Windows Live" clId="Web-{8C8F0609-6014-4586-95C9-98C4C77CB83E}" dt="2020-04-12T14:59:47.967" v="129"/>
        <pc:sldMkLst>
          <pc:docMk/>
          <pc:sldMk cId="3837068272" sldId="258"/>
        </pc:sldMkLst>
        <pc:spChg chg="mod ord">
          <ac:chgData name="Хородовинский Хородовинский" userId="7d76862fd92fd5cc" providerId="Windows Live" clId="Web-{8C8F0609-6014-4586-95C9-98C4C77CB83E}" dt="2020-04-12T14:55:58.287" v="92"/>
          <ac:spMkLst>
            <pc:docMk/>
            <pc:sldMk cId="3837068272" sldId="258"/>
            <ac:spMk id="2" creationId="{00000000-0000-0000-0000-000000000000}"/>
          </ac:spMkLst>
        </pc:spChg>
        <pc:spChg chg="mod ord">
          <ac:chgData name="Хородовинский Хородовинский" userId="7d76862fd92fd5cc" providerId="Windows Live" clId="Web-{8C8F0609-6014-4586-95C9-98C4C77CB83E}" dt="2020-04-12T14:55:58.287" v="92"/>
          <ac:spMkLst>
            <pc:docMk/>
            <pc:sldMk cId="3837068272" sldId="258"/>
            <ac:spMk id="3" creationId="{00000000-0000-0000-0000-000000000000}"/>
          </ac:spMkLst>
        </pc:spChg>
        <pc:spChg chg="del">
          <ac:chgData name="Хородовинский Хородовинский" userId="7d76862fd92fd5cc" providerId="Windows Live" clId="Web-{8C8F0609-6014-4586-95C9-98C4C77CB83E}" dt="2020-04-12T14:55:58.287" v="92"/>
          <ac:spMkLst>
            <pc:docMk/>
            <pc:sldMk cId="3837068272" sldId="258"/>
            <ac:spMk id="9" creationId="{657F69E0-C4B0-4BEC-A689-4F8D877F05D4}"/>
          </ac:spMkLst>
        </pc:spChg>
        <pc:spChg chg="del">
          <ac:chgData name="Хородовинский Хородовинский" userId="7d76862fd92fd5cc" providerId="Windows Live" clId="Web-{8C8F0609-6014-4586-95C9-98C4C77CB83E}" dt="2020-04-12T14:55:58.287" v="92"/>
          <ac:spMkLst>
            <pc:docMk/>
            <pc:sldMk cId="3837068272" sldId="258"/>
            <ac:spMk id="11" creationId="{8F51725E-A483-43B2-A6F2-C44F502FE033}"/>
          </ac:spMkLst>
        </pc:spChg>
        <pc:spChg chg="del">
          <ac:chgData name="Хородовинский Хородовинский" userId="7d76862fd92fd5cc" providerId="Windows Live" clId="Web-{8C8F0609-6014-4586-95C9-98C4C77CB83E}" dt="2020-04-12T14:55:58.287" v="92"/>
          <ac:spMkLst>
            <pc:docMk/>
            <pc:sldMk cId="3837068272" sldId="258"/>
            <ac:spMk id="13" creationId="{9F6380B4-6A1C-481E-8408-B4E6C75B9B81}"/>
          </ac:spMkLst>
        </pc:spChg>
        <pc:picChg chg="mod">
          <ac:chgData name="Хородовинский Хородовинский" userId="7d76862fd92fd5cc" providerId="Windows Live" clId="Web-{8C8F0609-6014-4586-95C9-98C4C77CB83E}" dt="2020-04-12T14:50:37.931" v="40" actId="1076"/>
          <ac:picMkLst>
            <pc:docMk/>
            <pc:sldMk cId="3837068272" sldId="258"/>
            <ac:picMk id="5" creationId="{318579CC-02AB-4236-97B4-E73886E72B28}"/>
          </ac:picMkLst>
        </pc:picChg>
      </pc:sldChg>
      <pc:sldChg chg="addSp delSp modSp new mod setBg modClrScheme chgLayout">
        <pc:chgData name="Хородовинский Хородовинский" userId="7d76862fd92fd5cc" providerId="Windows Live" clId="Web-{8C8F0609-6014-4586-95C9-98C4C77CB83E}" dt="2020-04-12T15:20:07.104" v="293" actId="1076"/>
        <pc:sldMkLst>
          <pc:docMk/>
          <pc:sldMk cId="1845909471" sldId="259"/>
        </pc:sldMkLst>
        <pc:spChg chg="del mod ord">
          <ac:chgData name="Хородовинский Хородовинский" userId="7d76862fd92fd5cc" providerId="Windows Live" clId="Web-{8C8F0609-6014-4586-95C9-98C4C77CB83E}" dt="2020-04-12T15:14:04.341" v="264"/>
          <ac:spMkLst>
            <pc:docMk/>
            <pc:sldMk cId="1845909471" sldId="259"/>
            <ac:spMk id="2" creationId="{006CEC0F-011F-459A-9124-A4410FF7DAE5}"/>
          </ac:spMkLst>
        </pc:spChg>
        <pc:spChg chg="del mod ord">
          <ac:chgData name="Хородовинский Хородовинский" userId="7d76862fd92fd5cc" providerId="Windows Live" clId="Web-{8C8F0609-6014-4586-95C9-98C4C77CB83E}" dt="2020-04-12T14:58:25.604" v="100"/>
          <ac:spMkLst>
            <pc:docMk/>
            <pc:sldMk cId="1845909471" sldId="259"/>
            <ac:spMk id="3" creationId="{F767E84D-0505-440E-8DBF-C2DEE8FA0EEB}"/>
          </ac:spMkLst>
        </pc:spChg>
        <pc:spChg chg="add mod ord">
          <ac:chgData name="Хородовинский Хородовинский" userId="7d76862fd92fd5cc" providerId="Windows Live" clId="Web-{8C8F0609-6014-4586-95C9-98C4C77CB83E}" dt="2020-04-12T15:17:41.661" v="289" actId="14100"/>
          <ac:spMkLst>
            <pc:docMk/>
            <pc:sldMk cId="1845909471" sldId="259"/>
            <ac:spMk id="9" creationId="{E120F82A-FC59-483B-A064-FDEE0D331502}"/>
          </ac:spMkLst>
        </pc:spChg>
        <pc:spChg chg="add del">
          <ac:chgData name="Хородовинский Хородовинский" userId="7d76862fd92fd5cc" providerId="Windows Live" clId="Web-{8C8F0609-6014-4586-95C9-98C4C77CB83E}" dt="2020-04-12T15:15:30.797" v="273"/>
          <ac:spMkLst>
            <pc:docMk/>
            <pc:sldMk cId="1845909471" sldId="259"/>
            <ac:spMk id="13" creationId="{99B1821C-2E7E-4A0F-9DEE-DA1242BD410E}"/>
          </ac:spMkLst>
        </pc:spChg>
        <pc:spChg chg="add del">
          <ac:chgData name="Хородовинский Хородовинский" userId="7d76862fd92fd5cc" providerId="Windows Live" clId="Web-{8C8F0609-6014-4586-95C9-98C4C77CB83E}" dt="2020-04-12T15:15:30.797" v="273"/>
          <ac:spMkLst>
            <pc:docMk/>
            <pc:sldMk cId="1845909471" sldId="259"/>
            <ac:spMk id="14" creationId="{52BB9502-B4F7-4349-B66A-B68DEAAA83AF}"/>
          </ac:spMkLst>
        </pc:spChg>
        <pc:spChg chg="add del">
          <ac:chgData name="Хородовинский Хородовинский" userId="7d76862fd92fd5cc" providerId="Windows Live" clId="Web-{8C8F0609-6014-4586-95C9-98C4C77CB83E}" dt="2020-04-12T15:14:18.185" v="267"/>
          <ac:spMkLst>
            <pc:docMk/>
            <pc:sldMk cId="1845909471" sldId="259"/>
            <ac:spMk id="16" creationId="{99B1821C-2E7E-4A0F-9DEE-DA1242BD410E}"/>
          </ac:spMkLst>
        </pc:spChg>
        <pc:spChg chg="add del">
          <ac:chgData name="Хородовинский Хородовинский" userId="7d76862fd92fd5cc" providerId="Windows Live" clId="Web-{8C8F0609-6014-4586-95C9-98C4C77CB83E}" dt="2020-04-12T15:14:18.185" v="267"/>
          <ac:spMkLst>
            <pc:docMk/>
            <pc:sldMk cId="1845909471" sldId="259"/>
            <ac:spMk id="18" creationId="{52BB9502-B4F7-4349-B66A-B68DEAAA83AF}"/>
          </ac:spMkLst>
        </pc:spChg>
        <pc:picChg chg="add del mod">
          <ac:chgData name="Хородовинский Хородовинский" userId="7d76862fd92fd5cc" providerId="Windows Live" clId="Web-{8C8F0609-6014-4586-95C9-98C4C77CB83E}" dt="2020-04-12T14:58:23.573" v="99"/>
          <ac:picMkLst>
            <pc:docMk/>
            <pc:sldMk cId="1845909471" sldId="259"/>
            <ac:picMk id="5" creationId="{13AF794C-DFC3-4454-8408-C26C6F284BD6}"/>
          </ac:picMkLst>
        </pc:picChg>
        <pc:picChg chg="add del mod ord">
          <ac:chgData name="Хородовинский Хородовинский" userId="7d76862fd92fd5cc" providerId="Windows Live" clId="Web-{8C8F0609-6014-4586-95C9-98C4C77CB83E}" dt="2020-04-12T14:58:27.995" v="101"/>
          <ac:picMkLst>
            <pc:docMk/>
            <pc:sldMk cId="1845909471" sldId="259"/>
            <ac:picMk id="6" creationId="{7203DD2A-22B1-4F06-B1E7-563FC009D7AD}"/>
          </ac:picMkLst>
        </pc:picChg>
        <pc:picChg chg="add mod ord">
          <ac:chgData name="Хородовинский Хородовинский" userId="7d76862fd92fd5cc" providerId="Windows Live" clId="Web-{8C8F0609-6014-4586-95C9-98C4C77CB83E}" dt="2020-04-12T15:17:22.582" v="283" actId="1076"/>
          <ac:picMkLst>
            <pc:docMk/>
            <pc:sldMk cId="1845909471" sldId="259"/>
            <ac:picMk id="11" creationId="{0BB98CEE-C2F5-4E99-B73D-2CD5725B8BE5}"/>
          </ac:picMkLst>
        </pc:picChg>
        <pc:picChg chg="add mod ord">
          <ac:chgData name="Хородовинский Хородовинский" userId="7d76862fd92fd5cc" providerId="Windows Live" clId="Web-{8C8F0609-6014-4586-95C9-98C4C77CB83E}" dt="2020-04-12T15:17:31.302" v="287" actId="14100"/>
          <ac:picMkLst>
            <pc:docMk/>
            <pc:sldMk cId="1845909471" sldId="259"/>
            <ac:picMk id="12" creationId="{E671A53E-4DF2-4C8A-AF24-70FCFAF98ABE}"/>
          </ac:picMkLst>
        </pc:picChg>
        <pc:picChg chg="add mod">
          <ac:chgData name="Хородовинский Хородовинский" userId="7d76862fd92fd5cc" providerId="Windows Live" clId="Web-{8C8F0609-6014-4586-95C9-98C4C77CB83E}" dt="2020-04-12T15:20:07.104" v="293" actId="1076"/>
          <ac:picMkLst>
            <pc:docMk/>
            <pc:sldMk cId="1845909471" sldId="259"/>
            <ac:picMk id="17" creationId="{74784DEE-AEF2-4006-9FCB-59C21E48D590}"/>
          </ac:picMkLst>
        </pc:picChg>
      </pc:sldChg>
      <pc:sldChg chg="addSp delSp modSp new mod modClrScheme chgLayout">
        <pc:chgData name="Хородовинский Хородовинский" userId="7d76862fd92fd5cc" providerId="Windows Live" clId="Web-{8C8F0609-6014-4586-95C9-98C4C77CB83E}" dt="2020-04-12T15:22:26.125" v="329" actId="1076"/>
        <pc:sldMkLst>
          <pc:docMk/>
          <pc:sldMk cId="1333761395" sldId="260"/>
        </pc:sldMkLst>
        <pc:spChg chg="mod ord">
          <ac:chgData name="Хородовинский Хородовинский" userId="7d76862fd92fd5cc" providerId="Windows Live" clId="Web-{8C8F0609-6014-4586-95C9-98C4C77CB83E}" dt="2020-04-12T15:21:12.122" v="309" actId="1076"/>
          <ac:spMkLst>
            <pc:docMk/>
            <pc:sldMk cId="1333761395" sldId="260"/>
            <ac:spMk id="2" creationId="{54350556-EFD0-44BB-BE82-19621382B3F7}"/>
          </ac:spMkLst>
        </pc:spChg>
        <pc:spChg chg="del mod ord">
          <ac:chgData name="Хородовинский Хородовинский" userId="7d76862fd92fd5cc" providerId="Windows Live" clId="Web-{8C8F0609-6014-4586-95C9-98C4C77CB83E}" dt="2020-04-12T15:20:25.277" v="294"/>
          <ac:spMkLst>
            <pc:docMk/>
            <pc:sldMk cId="1333761395" sldId="260"/>
            <ac:spMk id="3" creationId="{2DFF1822-D0B3-404A-94E0-ADC42B80FF17}"/>
          </ac:spMkLst>
        </pc:spChg>
        <pc:spChg chg="add mod">
          <ac:chgData name="Хородовинский Хородовинский" userId="7d76862fd92fd5cc" providerId="Windows Live" clId="Web-{8C8F0609-6014-4586-95C9-98C4C77CB83E}" dt="2020-04-12T15:22:10.671" v="324" actId="1076"/>
          <ac:spMkLst>
            <pc:docMk/>
            <pc:sldMk cId="1333761395" sldId="260"/>
            <ac:spMk id="14" creationId="{6A737B77-B576-4D45-BB8E-E8D79E9C2EE8}"/>
          </ac:spMkLst>
        </pc:spChg>
        <pc:picChg chg="add del">
          <ac:chgData name="Хородовинский Хородовинский" userId="7d76862fd92fd5cc" providerId="Windows Live" clId="Web-{8C8F0609-6014-4586-95C9-98C4C77CB83E}" dt="2020-04-12T14:59:31.872" v="126"/>
          <ac:picMkLst>
            <pc:docMk/>
            <pc:sldMk cId="1333761395" sldId="260"/>
            <ac:picMk id="5" creationId="{14797AC3-246D-4388-863D-95B5B0E169DB}"/>
          </ac:picMkLst>
        </pc:picChg>
        <pc:picChg chg="add del mod">
          <ac:chgData name="Хородовинский Хородовинский" userId="7d76862fd92fd5cc" providerId="Windows Live" clId="Web-{8C8F0609-6014-4586-95C9-98C4C77CB83E}" dt="2020-04-12T14:59:31.154" v="125"/>
          <ac:picMkLst>
            <pc:docMk/>
            <pc:sldMk cId="1333761395" sldId="260"/>
            <ac:picMk id="7" creationId="{A73E5961-B87E-45AF-B5D1-969CDF1349DA}"/>
          </ac:picMkLst>
        </pc:picChg>
        <pc:picChg chg="add del mod">
          <ac:chgData name="Хородовинский Хородовинский" userId="7d76862fd92fd5cc" providerId="Windows Live" clId="Web-{8C8F0609-6014-4586-95C9-98C4C77CB83E}" dt="2020-04-12T14:58:42.808" v="108"/>
          <ac:picMkLst>
            <pc:docMk/>
            <pc:sldMk cId="1333761395" sldId="260"/>
            <ac:picMk id="9" creationId="{9D9C9A68-AFC3-46AE-97B7-FC5E884D0086}"/>
          </ac:picMkLst>
        </pc:picChg>
        <pc:picChg chg="add ord">
          <ac:chgData name="Хородовинский Хородовинский" userId="7d76862fd92fd5cc" providerId="Windows Live" clId="Web-{8C8F0609-6014-4586-95C9-98C4C77CB83E}" dt="2020-04-12T15:20:44.871" v="295"/>
          <ac:picMkLst>
            <pc:docMk/>
            <pc:sldMk cId="1333761395" sldId="260"/>
            <ac:picMk id="11" creationId="{CDA084BD-428B-446C-B890-50CA49E95460}"/>
          </ac:picMkLst>
        </pc:picChg>
        <pc:picChg chg="add mod ord">
          <ac:chgData name="Хородовинский Хородовинский" userId="7d76862fd92fd5cc" providerId="Windows Live" clId="Web-{8C8F0609-6014-4586-95C9-98C4C77CB83E}" dt="2020-04-12T15:22:06.905" v="323" actId="14100"/>
          <ac:picMkLst>
            <pc:docMk/>
            <pc:sldMk cId="1333761395" sldId="260"/>
            <ac:picMk id="12" creationId="{6B69F611-0DCB-4DEE-B6C4-7A79E428762A}"/>
          </ac:picMkLst>
        </pc:picChg>
        <pc:picChg chg="add mod">
          <ac:chgData name="Хородовинский Хородовинский" userId="7d76862fd92fd5cc" providerId="Windows Live" clId="Web-{8C8F0609-6014-4586-95C9-98C4C77CB83E}" dt="2020-04-12T15:22:26.125" v="329" actId="1076"/>
          <ac:picMkLst>
            <pc:docMk/>
            <pc:sldMk cId="1333761395" sldId="260"/>
            <ac:picMk id="15" creationId="{277249F7-E867-492F-B6C2-0D2DDA301816}"/>
          </ac:picMkLst>
        </pc:picChg>
      </pc:sldChg>
      <pc:sldChg chg="addSp delSp modSp new mod modClrScheme chgLayout">
        <pc:chgData name="Хородовинский Хородовинский" userId="7d76862fd92fd5cc" providerId="Windows Live" clId="Web-{8C8F0609-6014-4586-95C9-98C4C77CB83E}" dt="2020-04-12T15:25:40.725" v="363" actId="14100"/>
        <pc:sldMkLst>
          <pc:docMk/>
          <pc:sldMk cId="985483053" sldId="261"/>
        </pc:sldMkLst>
        <pc:spChg chg="mod ord">
          <ac:chgData name="Хородовинский Хородовинский" userId="7d76862fd92fd5cc" providerId="Windows Live" clId="Web-{8C8F0609-6014-4586-95C9-98C4C77CB83E}" dt="2020-04-12T15:24:01.894" v="345" actId="1076"/>
          <ac:spMkLst>
            <pc:docMk/>
            <pc:sldMk cId="985483053" sldId="261"/>
            <ac:spMk id="2" creationId="{BE8628F5-1188-4C2B-8F56-81D64C911A50}"/>
          </ac:spMkLst>
        </pc:spChg>
        <pc:spChg chg="del mod ord">
          <ac:chgData name="Хородовинский Хородовинский" userId="7d76862fd92fd5cc" providerId="Windows Live" clId="Web-{8C8F0609-6014-4586-95C9-98C4C77CB83E}" dt="2020-04-12T15:23:22.939" v="336"/>
          <ac:spMkLst>
            <pc:docMk/>
            <pc:sldMk cId="985483053" sldId="261"/>
            <ac:spMk id="3" creationId="{C6C8DF7B-0CEA-4F28-A68A-DE8FD16C9415}"/>
          </ac:spMkLst>
        </pc:spChg>
        <pc:spChg chg="add mod">
          <ac:chgData name="Хородовинский Хородовинский" userId="7d76862fd92fd5cc" providerId="Windows Live" clId="Web-{8C8F0609-6014-4586-95C9-98C4C77CB83E}" dt="2020-04-12T15:25:22.397" v="356" actId="20577"/>
          <ac:spMkLst>
            <pc:docMk/>
            <pc:sldMk cId="985483053" sldId="261"/>
            <ac:spMk id="12" creationId="{FBA0F974-34B9-4922-BAC9-10F809FA2570}"/>
          </ac:spMkLst>
        </pc:spChg>
        <pc:picChg chg="add del">
          <ac:chgData name="Хородовинский Хородовинский" userId="7d76862fd92fd5cc" providerId="Windows Live" clId="Web-{8C8F0609-6014-4586-95C9-98C4C77CB83E}" dt="2020-04-12T14:59:29.013" v="124"/>
          <ac:picMkLst>
            <pc:docMk/>
            <pc:sldMk cId="985483053" sldId="261"/>
            <ac:picMk id="5" creationId="{BAC6259E-1A45-4A2E-9FBA-B23E110AD6E1}"/>
          </ac:picMkLst>
        </pc:picChg>
        <pc:picChg chg="add del">
          <ac:chgData name="Хородовинский Хородовинский" userId="7d76862fd92fd5cc" providerId="Windows Live" clId="Web-{8C8F0609-6014-4586-95C9-98C4C77CB83E}" dt="2020-04-12T14:59:28.169" v="123"/>
          <ac:picMkLst>
            <pc:docMk/>
            <pc:sldMk cId="985483053" sldId="261"/>
            <ac:picMk id="7" creationId="{4399534D-9CCF-4894-A060-1F71EA8BF9BA}"/>
          </ac:picMkLst>
        </pc:picChg>
        <pc:picChg chg="add ord">
          <ac:chgData name="Хородовинский Хородовинский" userId="7d76862fd92fd5cc" providerId="Windows Live" clId="Web-{8C8F0609-6014-4586-95C9-98C4C77CB83E}" dt="2020-04-12T15:22:43.797" v="330"/>
          <ac:picMkLst>
            <pc:docMk/>
            <pc:sldMk cId="985483053" sldId="261"/>
            <ac:picMk id="9" creationId="{F0F58506-F3EB-4D9C-B414-B575CA6C51AF}"/>
          </ac:picMkLst>
        </pc:picChg>
        <pc:picChg chg="add mod ord">
          <ac:chgData name="Хородовинский Хородовинский" userId="7d76862fd92fd5cc" providerId="Windows Live" clId="Web-{8C8F0609-6014-4586-95C9-98C4C77CB83E}" dt="2020-04-12T15:24:20.738" v="347" actId="1076"/>
          <ac:picMkLst>
            <pc:docMk/>
            <pc:sldMk cId="985483053" sldId="261"/>
            <ac:picMk id="10" creationId="{278CD056-662D-4EFF-B211-3E110BFB7C65}"/>
          </ac:picMkLst>
        </pc:picChg>
        <pc:picChg chg="add mod">
          <ac:chgData name="Хородовинский Хородовинский" userId="7d76862fd92fd5cc" providerId="Windows Live" clId="Web-{8C8F0609-6014-4586-95C9-98C4C77CB83E}" dt="2020-04-12T15:25:40.725" v="363" actId="14100"/>
          <ac:picMkLst>
            <pc:docMk/>
            <pc:sldMk cId="985483053" sldId="261"/>
            <ac:picMk id="13" creationId="{4F0E7CC2-EBDB-4D6C-8E12-40C351572CED}"/>
          </ac:picMkLst>
        </pc:picChg>
      </pc:sldChg>
      <pc:sldChg chg="addSp delSp modSp add mod replId modClrScheme chgLayout">
        <pc:chgData name="Хородовинский Хородовинский" userId="7d76862fd92fd5cc" providerId="Windows Live" clId="Web-{8C8F0609-6014-4586-95C9-98C4C77CB83E}" dt="2020-04-12T15:28:37.841" v="455" actId="14100"/>
        <pc:sldMkLst>
          <pc:docMk/>
          <pc:sldMk cId="3938421731" sldId="262"/>
        </pc:sldMkLst>
        <pc:spChg chg="mod ord">
          <ac:chgData name="Хородовинский Хородовинский" userId="7d76862fd92fd5cc" providerId="Windows Live" clId="Web-{8C8F0609-6014-4586-95C9-98C4C77CB83E}" dt="2020-04-12T15:26:51.259" v="434" actId="14100"/>
          <ac:spMkLst>
            <pc:docMk/>
            <pc:sldMk cId="3938421731" sldId="262"/>
            <ac:spMk id="2" creationId="{BE8628F5-1188-4C2B-8F56-81D64C911A50}"/>
          </ac:spMkLst>
        </pc:spChg>
        <pc:spChg chg="del mod ord">
          <ac:chgData name="Хородовинский Хородовинский" userId="7d76862fd92fd5cc" providerId="Windows Live" clId="Web-{8C8F0609-6014-4586-95C9-98C4C77CB83E}" dt="2020-04-12T14:58:50.277" v="110"/>
          <ac:spMkLst>
            <pc:docMk/>
            <pc:sldMk cId="3938421731" sldId="262"/>
            <ac:spMk id="3" creationId="{C6C8DF7B-0CEA-4F28-A68A-DE8FD16C9415}"/>
          </ac:spMkLst>
        </pc:spChg>
        <pc:spChg chg="add mod">
          <ac:chgData name="Хородовинский Хородовинский" userId="7d76862fd92fd5cc" providerId="Windows Live" clId="Web-{8C8F0609-6014-4586-95C9-98C4C77CB83E}" dt="2020-04-12T15:28:17.856" v="449" actId="20577"/>
          <ac:spMkLst>
            <pc:docMk/>
            <pc:sldMk cId="3938421731" sldId="262"/>
            <ac:spMk id="9" creationId="{53B89599-D809-48C9-914A-59886D1EE890}"/>
          </ac:spMkLst>
        </pc:spChg>
        <pc:picChg chg="add mod ord">
          <ac:chgData name="Хородовинский Хородовинский" userId="7d76862fd92fd5cc" providerId="Windows Live" clId="Web-{8C8F0609-6014-4586-95C9-98C4C77CB83E}" dt="2020-04-12T15:25:58.367" v="364"/>
          <ac:picMkLst>
            <pc:docMk/>
            <pc:sldMk cId="3938421731" sldId="262"/>
            <ac:picMk id="4" creationId="{DB99173A-813C-47FE-BB66-6DA992D763D1}"/>
          </ac:picMkLst>
        </pc:picChg>
        <pc:picChg chg="del">
          <ac:chgData name="Хородовинский Хородовинский" userId="7d76862fd92fd5cc" providerId="Windows Live" clId="Web-{8C8F0609-6014-4586-95C9-98C4C77CB83E}" dt="2020-04-12T14:58:56.152" v="112"/>
          <ac:picMkLst>
            <pc:docMk/>
            <pc:sldMk cId="3938421731" sldId="262"/>
            <ac:picMk id="5" creationId="{BAC6259E-1A45-4A2E-9FBA-B23E110AD6E1}"/>
          </ac:picMkLst>
        </pc:picChg>
        <pc:picChg chg="add mod">
          <ac:chgData name="Хородовинский Хородовинский" userId="7d76862fd92fd5cc" providerId="Windows Live" clId="Web-{8C8F0609-6014-4586-95C9-98C4C77CB83E}" dt="2020-04-12T15:27:19.432" v="441" actId="14100"/>
          <ac:picMkLst>
            <pc:docMk/>
            <pc:sldMk cId="3938421731" sldId="262"/>
            <ac:picMk id="7" creationId="{E1091957-FC44-44F4-9F02-8F466AFD8C68}"/>
          </ac:picMkLst>
        </pc:picChg>
        <pc:picChg chg="add mod">
          <ac:chgData name="Хородовинский Хородовинский" userId="7d76862fd92fd5cc" providerId="Windows Live" clId="Web-{8C8F0609-6014-4586-95C9-98C4C77CB83E}" dt="2020-04-12T15:28:37.841" v="455" actId="14100"/>
          <ac:picMkLst>
            <pc:docMk/>
            <pc:sldMk cId="3938421731" sldId="262"/>
            <ac:picMk id="10" creationId="{603AB25A-67AF-41F6-90A4-FF00DD91811B}"/>
          </ac:picMkLst>
        </pc:picChg>
      </pc:sldChg>
      <pc:sldChg chg="addSp delSp modSp add mod replId modClrScheme chgLayout">
        <pc:chgData name="Хородовинский Хородовинский" userId="7d76862fd92fd5cc" providerId="Windows Live" clId="Web-{8C8F0609-6014-4586-95C9-98C4C77CB83E}" dt="2020-04-12T15:33:29.868" v="485" actId="14100"/>
        <pc:sldMkLst>
          <pc:docMk/>
          <pc:sldMk cId="904639274" sldId="263"/>
        </pc:sldMkLst>
        <pc:spChg chg="mod ord">
          <ac:chgData name="Хородовинский Хородовинский" userId="7d76862fd92fd5cc" providerId="Windows Live" clId="Web-{8C8F0609-6014-4586-95C9-98C4C77CB83E}" dt="2020-04-12T15:30:17.313" v="466" actId="14100"/>
          <ac:spMkLst>
            <pc:docMk/>
            <pc:sldMk cId="904639274" sldId="263"/>
            <ac:spMk id="2" creationId="{BE8628F5-1188-4C2B-8F56-81D64C911A50}"/>
          </ac:spMkLst>
        </pc:spChg>
        <pc:spChg chg="del mod ord">
          <ac:chgData name="Хородовинский Хородовинский" userId="7d76862fd92fd5cc" providerId="Windows Live" clId="Web-{8C8F0609-6014-4586-95C9-98C4C77CB83E}" dt="2020-04-12T14:59:16.528" v="120"/>
          <ac:spMkLst>
            <pc:docMk/>
            <pc:sldMk cId="904639274" sldId="263"/>
            <ac:spMk id="3" creationId="{C6C8DF7B-0CEA-4F28-A68A-DE8FD16C9415}"/>
          </ac:spMkLst>
        </pc:spChg>
        <pc:spChg chg="add del mod">
          <ac:chgData name="Хородовинский Хородовинский" userId="7d76862fd92fd5cc" providerId="Windows Live" clId="Web-{8C8F0609-6014-4586-95C9-98C4C77CB83E}" dt="2020-04-12T15:29:55.094" v="461"/>
          <ac:spMkLst>
            <pc:docMk/>
            <pc:sldMk cId="904639274" sldId="263"/>
            <ac:spMk id="8" creationId="{535305A1-4FB1-48D8-904E-F9DE95DAD992}"/>
          </ac:spMkLst>
        </pc:spChg>
        <pc:spChg chg="add mod">
          <ac:chgData name="Хородовинский Хородовинский" userId="7d76862fd92fd5cc" providerId="Windows Live" clId="Web-{8C8F0609-6014-4586-95C9-98C4C77CB83E}" dt="2020-04-12T15:33:13.960" v="476" actId="20577"/>
          <ac:spMkLst>
            <pc:docMk/>
            <pc:sldMk cId="904639274" sldId="263"/>
            <ac:spMk id="13" creationId="{A6DA990D-E8FE-4A54-8CE0-A8D20778F3EA}"/>
          </ac:spMkLst>
        </pc:spChg>
        <pc:picChg chg="add del mod ord">
          <ac:chgData name="Хородовинский Хородовинский" userId="7d76862fd92fd5cc" providerId="Windows Live" clId="Web-{8C8F0609-6014-4586-95C9-98C4C77CB83E}" dt="2020-04-12T14:59:17.903" v="121"/>
          <ac:picMkLst>
            <pc:docMk/>
            <pc:sldMk cId="904639274" sldId="263"/>
            <ac:picMk id="4" creationId="{CB516128-F9B2-431F-A452-50FBFB16A7C3}"/>
          </ac:picMkLst>
        </pc:picChg>
        <pc:picChg chg="del">
          <ac:chgData name="Хородовинский Хородовинский" userId="7d76862fd92fd5cc" providerId="Windows Live" clId="Web-{8C8F0609-6014-4586-95C9-98C4C77CB83E}" dt="2020-04-12T14:59:15.247" v="119"/>
          <ac:picMkLst>
            <pc:docMk/>
            <pc:sldMk cId="904639274" sldId="263"/>
            <ac:picMk id="5" creationId="{BAC6259E-1A45-4A2E-9FBA-B23E110AD6E1}"/>
          </ac:picMkLst>
        </pc:picChg>
        <pc:picChg chg="add ord">
          <ac:chgData name="Хородовинский Хородовинский" userId="7d76862fd92fd5cc" providerId="Windows Live" clId="Web-{8C8F0609-6014-4586-95C9-98C4C77CB83E}" dt="2020-04-12T15:29:10.170" v="456"/>
          <ac:picMkLst>
            <pc:docMk/>
            <pc:sldMk cId="904639274" sldId="263"/>
            <ac:picMk id="10" creationId="{F50C730E-C933-4E71-97B3-2309389B30CB}"/>
          </ac:picMkLst>
        </pc:picChg>
        <pc:picChg chg="add mod ord">
          <ac:chgData name="Хородовинский Хородовинский" userId="7d76862fd92fd5cc" providerId="Windows Live" clId="Web-{8C8F0609-6014-4586-95C9-98C4C77CB83E}" dt="2020-04-12T15:30:12.173" v="465" actId="14100"/>
          <ac:picMkLst>
            <pc:docMk/>
            <pc:sldMk cId="904639274" sldId="263"/>
            <ac:picMk id="11" creationId="{854832D1-0B7E-4E04-B05D-D1F22D35735E}"/>
          </ac:picMkLst>
        </pc:picChg>
        <pc:picChg chg="add mod">
          <ac:chgData name="Хородовинский Хородовинский" userId="7d76862fd92fd5cc" providerId="Windows Live" clId="Web-{8C8F0609-6014-4586-95C9-98C4C77CB83E}" dt="2020-04-12T15:33:29.868" v="485" actId="14100"/>
          <ac:picMkLst>
            <pc:docMk/>
            <pc:sldMk cId="904639274" sldId="263"/>
            <ac:picMk id="14" creationId="{B5096C25-5A80-4AA5-96D8-AF6FCF9B3A9B}"/>
          </ac:picMkLst>
        </pc:picChg>
      </pc:sldChg>
      <pc:sldChg chg="addSp delSp modSp add mod replId modClrScheme chgLayout">
        <pc:chgData name="Хородовинский Хородовинский" userId="7d76862fd92fd5cc" providerId="Windows Live" clId="Web-{8C8F0609-6014-4586-95C9-98C4C77CB83E}" dt="2020-04-12T15:36:19.701" v="519" actId="14100"/>
        <pc:sldMkLst>
          <pc:docMk/>
          <pc:sldMk cId="868531143" sldId="264"/>
        </pc:sldMkLst>
        <pc:spChg chg="mod ord">
          <ac:chgData name="Хородовинский Хородовинский" userId="7d76862fd92fd5cc" providerId="Windows Live" clId="Web-{8C8F0609-6014-4586-95C9-98C4C77CB83E}" dt="2020-04-12T15:34:05.790" v="492" actId="1076"/>
          <ac:spMkLst>
            <pc:docMk/>
            <pc:sldMk cId="868531143" sldId="264"/>
            <ac:spMk id="2" creationId="{BE8628F5-1188-4C2B-8F56-81D64C911A50}"/>
          </ac:spMkLst>
        </pc:spChg>
        <pc:spChg chg="del mod ord">
          <ac:chgData name="Хородовинский Хородовинский" userId="7d76862fd92fd5cc" providerId="Windows Live" clId="Web-{8C8F0609-6014-4586-95C9-98C4C77CB83E}" dt="2020-04-12T15:34:23.572" v="495"/>
          <ac:spMkLst>
            <pc:docMk/>
            <pc:sldMk cId="868531143" sldId="264"/>
            <ac:spMk id="3" creationId="{C6C8DF7B-0CEA-4F28-A68A-DE8FD16C9415}"/>
          </ac:spMkLst>
        </pc:spChg>
        <pc:spChg chg="add mod">
          <ac:chgData name="Хородовинский Хородовинский" userId="7d76862fd92fd5cc" providerId="Windows Live" clId="Web-{8C8F0609-6014-4586-95C9-98C4C77CB83E}" dt="2020-04-12T15:35:21.871" v="511"/>
          <ac:spMkLst>
            <pc:docMk/>
            <pc:sldMk cId="868531143" sldId="264"/>
            <ac:spMk id="9" creationId="{F45D8817-085E-4EBF-BA7F-8D69497C0995}"/>
          </ac:spMkLst>
        </pc:spChg>
        <pc:picChg chg="add ord">
          <ac:chgData name="Хородовинский Хородовинский" userId="7d76862fd92fd5cc" providerId="Windows Live" clId="Web-{8C8F0609-6014-4586-95C9-98C4C77CB83E}" dt="2020-04-12T15:33:49.837" v="486"/>
          <ac:picMkLst>
            <pc:docMk/>
            <pc:sldMk cId="868531143" sldId="264"/>
            <ac:picMk id="4" creationId="{D0549BDC-FF72-429B-94EE-51874B51A71B}"/>
          </ac:picMkLst>
        </pc:picChg>
        <pc:picChg chg="del">
          <ac:chgData name="Хородовинский Хородовинский" userId="7d76862fd92fd5cc" providerId="Windows Live" clId="Web-{8C8F0609-6014-4586-95C9-98C4C77CB83E}" dt="2020-04-12T14:59:35.076" v="127"/>
          <ac:picMkLst>
            <pc:docMk/>
            <pc:sldMk cId="868531143" sldId="264"/>
            <ac:picMk id="5" creationId="{BAC6259E-1A45-4A2E-9FBA-B23E110AD6E1}"/>
          </ac:picMkLst>
        </pc:picChg>
        <pc:picChg chg="add mod ord">
          <ac:chgData name="Хородовинский Хородовинский" userId="7d76862fd92fd5cc" providerId="Windows Live" clId="Web-{8C8F0609-6014-4586-95C9-98C4C77CB83E}" dt="2020-04-12T15:34:42.729" v="499" actId="14100"/>
          <ac:picMkLst>
            <pc:docMk/>
            <pc:sldMk cId="868531143" sldId="264"/>
            <ac:picMk id="7" creationId="{21E6588E-CBE3-47E7-84E1-2FFF825FE032}"/>
          </ac:picMkLst>
        </pc:picChg>
        <pc:picChg chg="add mod">
          <ac:chgData name="Хородовинский Хородовинский" userId="7d76862fd92fd5cc" providerId="Windows Live" clId="Web-{8C8F0609-6014-4586-95C9-98C4C77CB83E}" dt="2020-04-12T15:36:19.701" v="519" actId="14100"/>
          <ac:picMkLst>
            <pc:docMk/>
            <pc:sldMk cId="868531143" sldId="264"/>
            <ac:picMk id="10" creationId="{31D8CD9A-B4BE-40AC-923D-B822C3D1F266}"/>
          </ac:picMkLst>
        </pc:picChg>
      </pc:sldChg>
      <pc:sldChg chg="addSp delSp modSp add del mod replId modClrScheme chgLayout">
        <pc:chgData name="Хородовинский Хородовинский" userId="7d76862fd92fd5cc" providerId="Windows Live" clId="Web-{8C8F0609-6014-4586-95C9-98C4C77CB83E}" dt="2020-04-12T15:36:26.139" v="520"/>
        <pc:sldMkLst>
          <pc:docMk/>
          <pc:sldMk cId="2864498938" sldId="265"/>
        </pc:sldMkLst>
        <pc:spChg chg="mod ord">
          <ac:chgData name="Хородовинский Хородовинский" userId="7d76862fd92fd5cc" providerId="Windows Live" clId="Web-{8C8F0609-6014-4586-95C9-98C4C77CB83E}" dt="2020-04-12T14:55:58.287" v="92"/>
          <ac:spMkLst>
            <pc:docMk/>
            <pc:sldMk cId="2864498938" sldId="265"/>
            <ac:spMk id="2" creationId="{BE8628F5-1188-4C2B-8F56-81D64C911A50}"/>
          </ac:spMkLst>
        </pc:spChg>
        <pc:spChg chg="mod ord">
          <ac:chgData name="Хородовинский Хородовинский" userId="7d76862fd92fd5cc" providerId="Windows Live" clId="Web-{8C8F0609-6014-4586-95C9-98C4C77CB83E}" dt="2020-04-12T14:55:58.287" v="92"/>
          <ac:spMkLst>
            <pc:docMk/>
            <pc:sldMk cId="2864498938" sldId="265"/>
            <ac:spMk id="3" creationId="{C6C8DF7B-0CEA-4F28-A68A-DE8FD16C9415}"/>
          </ac:spMkLst>
        </pc:spChg>
        <pc:picChg chg="add">
          <ac:chgData name="Хородовинский Хородовинский" userId="7d76862fd92fd5cc" providerId="Windows Live" clId="Web-{8C8F0609-6014-4586-95C9-98C4C77CB83E}" dt="2020-04-12T15:00:00.983" v="133"/>
          <ac:picMkLst>
            <pc:docMk/>
            <pc:sldMk cId="2864498938" sldId="265"/>
            <ac:picMk id="4" creationId="{069DB210-4543-4661-A7E3-BD1FB348589F}"/>
          </ac:picMkLst>
        </pc:picChg>
        <pc:picChg chg="del">
          <ac:chgData name="Хородовинский Хородовинский" userId="7d76862fd92fd5cc" providerId="Windows Live" clId="Web-{8C8F0609-6014-4586-95C9-98C4C77CB83E}" dt="2020-04-12T14:59:37.794" v="128"/>
          <ac:picMkLst>
            <pc:docMk/>
            <pc:sldMk cId="2864498938" sldId="265"/>
            <ac:picMk id="5" creationId="{BAC6259E-1A45-4A2E-9FBA-B23E110AD6E1}"/>
          </ac:picMkLst>
        </pc:picChg>
      </pc:sldChg>
      <pc:sldChg chg="new del mod setBg">
        <pc:chgData name="Хородовинский Хородовинский" userId="7d76862fd92fd5cc" providerId="Windows Live" clId="Web-{8C8F0609-6014-4586-95C9-98C4C77CB83E}" dt="2020-04-12T14:52:44.045" v="90"/>
        <pc:sldMkLst>
          <pc:docMk/>
          <pc:sldMk cId="3687650649" sldId="266"/>
        </pc:sldMkLst>
      </pc:sldChg>
      <pc:sldMasterChg chg="del delSldLayout">
        <pc:chgData name="Хородовинский Хородовинский" userId="7d76862fd92fd5cc" providerId="Windows Live" clId="Web-{8C8F0609-6014-4586-95C9-98C4C77CB83E}" dt="2020-04-12T14:47:05.752" v="15"/>
        <pc:sldMasterMkLst>
          <pc:docMk/>
          <pc:sldMasterMk cId="3154979492" sldId="2147483648"/>
        </pc:sldMasterMkLst>
        <pc:sldLayoutChg chg="del">
          <pc:chgData name="Хородовинский Хородовинский" userId="7d76862fd92fd5cc" providerId="Windows Live" clId="Web-{8C8F0609-6014-4586-95C9-98C4C77CB83E}" dt="2020-04-12T14:47:05.752" v="15"/>
          <pc:sldLayoutMkLst>
            <pc:docMk/>
            <pc:sldMasterMk cId="3154979492" sldId="2147483648"/>
            <pc:sldLayoutMk cId="161079921" sldId="2147483649"/>
          </pc:sldLayoutMkLst>
        </pc:sldLayoutChg>
        <pc:sldLayoutChg chg="del">
          <pc:chgData name="Хородовинский Хородовинский" userId="7d76862fd92fd5cc" providerId="Windows Live" clId="Web-{8C8F0609-6014-4586-95C9-98C4C77CB83E}" dt="2020-04-12T14:47:05.752" v="15"/>
          <pc:sldLayoutMkLst>
            <pc:docMk/>
            <pc:sldMasterMk cId="3154979492" sldId="2147483648"/>
            <pc:sldLayoutMk cId="2703711724" sldId="2147483650"/>
          </pc:sldLayoutMkLst>
        </pc:sldLayoutChg>
        <pc:sldLayoutChg chg="del">
          <pc:chgData name="Хородовинский Хородовинский" userId="7d76862fd92fd5cc" providerId="Windows Live" clId="Web-{8C8F0609-6014-4586-95C9-98C4C77CB83E}" dt="2020-04-12T14:47:05.752" v="15"/>
          <pc:sldLayoutMkLst>
            <pc:docMk/>
            <pc:sldMasterMk cId="3154979492" sldId="2147483648"/>
            <pc:sldLayoutMk cId="4076369896" sldId="2147483651"/>
          </pc:sldLayoutMkLst>
        </pc:sldLayoutChg>
        <pc:sldLayoutChg chg="del">
          <pc:chgData name="Хородовинский Хородовинский" userId="7d76862fd92fd5cc" providerId="Windows Live" clId="Web-{8C8F0609-6014-4586-95C9-98C4C77CB83E}" dt="2020-04-12T14:47:05.752" v="15"/>
          <pc:sldLayoutMkLst>
            <pc:docMk/>
            <pc:sldMasterMk cId="3154979492" sldId="2147483648"/>
            <pc:sldLayoutMk cId="2625762208" sldId="2147483652"/>
          </pc:sldLayoutMkLst>
        </pc:sldLayoutChg>
        <pc:sldLayoutChg chg="del">
          <pc:chgData name="Хородовинский Хородовинский" userId="7d76862fd92fd5cc" providerId="Windows Live" clId="Web-{8C8F0609-6014-4586-95C9-98C4C77CB83E}" dt="2020-04-12T14:47:05.752" v="15"/>
          <pc:sldLayoutMkLst>
            <pc:docMk/>
            <pc:sldMasterMk cId="3154979492" sldId="2147483648"/>
            <pc:sldLayoutMk cId="188002762" sldId="2147483653"/>
          </pc:sldLayoutMkLst>
        </pc:sldLayoutChg>
        <pc:sldLayoutChg chg="del">
          <pc:chgData name="Хородовинский Хородовинский" userId="7d76862fd92fd5cc" providerId="Windows Live" clId="Web-{8C8F0609-6014-4586-95C9-98C4C77CB83E}" dt="2020-04-12T14:47:05.752" v="15"/>
          <pc:sldLayoutMkLst>
            <pc:docMk/>
            <pc:sldMasterMk cId="3154979492" sldId="2147483648"/>
            <pc:sldLayoutMk cId="2295335545" sldId="2147483654"/>
          </pc:sldLayoutMkLst>
        </pc:sldLayoutChg>
        <pc:sldLayoutChg chg="del">
          <pc:chgData name="Хородовинский Хородовинский" userId="7d76862fd92fd5cc" providerId="Windows Live" clId="Web-{8C8F0609-6014-4586-95C9-98C4C77CB83E}" dt="2020-04-12T14:47:05.752" v="15"/>
          <pc:sldLayoutMkLst>
            <pc:docMk/>
            <pc:sldMasterMk cId="3154979492" sldId="2147483648"/>
            <pc:sldLayoutMk cId="1988754143" sldId="2147483655"/>
          </pc:sldLayoutMkLst>
        </pc:sldLayoutChg>
        <pc:sldLayoutChg chg="del">
          <pc:chgData name="Хородовинский Хородовинский" userId="7d76862fd92fd5cc" providerId="Windows Live" clId="Web-{8C8F0609-6014-4586-95C9-98C4C77CB83E}" dt="2020-04-12T14:47:05.752" v="15"/>
          <pc:sldLayoutMkLst>
            <pc:docMk/>
            <pc:sldMasterMk cId="3154979492" sldId="2147483648"/>
            <pc:sldLayoutMk cId="3665695281" sldId="2147483656"/>
          </pc:sldLayoutMkLst>
        </pc:sldLayoutChg>
        <pc:sldLayoutChg chg="del">
          <pc:chgData name="Хородовинский Хородовинский" userId="7d76862fd92fd5cc" providerId="Windows Live" clId="Web-{8C8F0609-6014-4586-95C9-98C4C77CB83E}" dt="2020-04-12T14:47:05.752" v="15"/>
          <pc:sldLayoutMkLst>
            <pc:docMk/>
            <pc:sldMasterMk cId="3154979492" sldId="2147483648"/>
            <pc:sldLayoutMk cId="2134169247" sldId="2147483657"/>
          </pc:sldLayoutMkLst>
        </pc:sldLayoutChg>
        <pc:sldLayoutChg chg="del">
          <pc:chgData name="Хородовинский Хородовинский" userId="7d76862fd92fd5cc" providerId="Windows Live" clId="Web-{8C8F0609-6014-4586-95C9-98C4C77CB83E}" dt="2020-04-12T14:47:05.752" v="15"/>
          <pc:sldLayoutMkLst>
            <pc:docMk/>
            <pc:sldMasterMk cId="3154979492" sldId="2147483648"/>
            <pc:sldLayoutMk cId="2065727480" sldId="2147483658"/>
          </pc:sldLayoutMkLst>
        </pc:sldLayoutChg>
        <pc:sldLayoutChg chg="del">
          <pc:chgData name="Хородовинский Хородовинский" userId="7d76862fd92fd5cc" providerId="Windows Live" clId="Web-{8C8F0609-6014-4586-95C9-98C4C77CB83E}" dt="2020-04-12T14:47:05.752" v="15"/>
          <pc:sldLayoutMkLst>
            <pc:docMk/>
            <pc:sldMasterMk cId="3154979492" sldId="2147483648"/>
            <pc:sldLayoutMk cId="812261758" sldId="2147483659"/>
          </pc:sldLayoutMkLst>
        </pc:sldLayoutChg>
      </pc:sldMasterChg>
      <pc:sldMasterChg chg="add del addSldLayout delSldLayout">
        <pc:chgData name="Хородовинский Хородовинский" userId="7d76862fd92fd5cc" providerId="Windows Live" clId="Web-{8C8F0609-6014-4586-95C9-98C4C77CB83E}" dt="2020-04-12T14:55:58.287" v="92"/>
        <pc:sldMasterMkLst>
          <pc:docMk/>
          <pc:sldMasterMk cId="4008440884" sldId="2147483686"/>
        </pc:sldMasterMkLst>
        <pc:sldLayoutChg chg="add del">
          <pc:chgData name="Хородовинский Хородовинский" userId="7d76862fd92fd5cc" providerId="Windows Live" clId="Web-{8C8F0609-6014-4586-95C9-98C4C77CB83E}" dt="2020-04-12T14:55:58.287" v="92"/>
          <pc:sldLayoutMkLst>
            <pc:docMk/>
            <pc:sldMasterMk cId="4008440884" sldId="2147483686"/>
            <pc:sldLayoutMk cId="800515108" sldId="2147483675"/>
          </pc:sldLayoutMkLst>
        </pc:sldLayoutChg>
        <pc:sldLayoutChg chg="add del">
          <pc:chgData name="Хородовинский Хородовинский" userId="7d76862fd92fd5cc" providerId="Windows Live" clId="Web-{8C8F0609-6014-4586-95C9-98C4C77CB83E}" dt="2020-04-12T14:55:58.287" v="92"/>
          <pc:sldLayoutMkLst>
            <pc:docMk/>
            <pc:sldMasterMk cId="4008440884" sldId="2147483686"/>
            <pc:sldLayoutMk cId="571129436" sldId="2147483676"/>
          </pc:sldLayoutMkLst>
        </pc:sldLayoutChg>
        <pc:sldLayoutChg chg="add del">
          <pc:chgData name="Хородовинский Хородовинский" userId="7d76862fd92fd5cc" providerId="Windows Live" clId="Web-{8C8F0609-6014-4586-95C9-98C4C77CB83E}" dt="2020-04-12T14:55:58.287" v="92"/>
          <pc:sldLayoutMkLst>
            <pc:docMk/>
            <pc:sldMasterMk cId="4008440884" sldId="2147483686"/>
            <pc:sldLayoutMk cId="3656754887" sldId="2147483677"/>
          </pc:sldLayoutMkLst>
        </pc:sldLayoutChg>
        <pc:sldLayoutChg chg="add del">
          <pc:chgData name="Хородовинский Хородовинский" userId="7d76862fd92fd5cc" providerId="Windows Live" clId="Web-{8C8F0609-6014-4586-95C9-98C4C77CB83E}" dt="2020-04-12T14:55:58.287" v="92"/>
          <pc:sldLayoutMkLst>
            <pc:docMk/>
            <pc:sldMasterMk cId="4008440884" sldId="2147483686"/>
            <pc:sldLayoutMk cId="1361238276" sldId="2147483678"/>
          </pc:sldLayoutMkLst>
        </pc:sldLayoutChg>
        <pc:sldLayoutChg chg="add del">
          <pc:chgData name="Хородовинский Хородовинский" userId="7d76862fd92fd5cc" providerId="Windows Live" clId="Web-{8C8F0609-6014-4586-95C9-98C4C77CB83E}" dt="2020-04-12T14:55:58.287" v="92"/>
          <pc:sldLayoutMkLst>
            <pc:docMk/>
            <pc:sldMasterMk cId="4008440884" sldId="2147483686"/>
            <pc:sldLayoutMk cId="1753370322" sldId="2147483679"/>
          </pc:sldLayoutMkLst>
        </pc:sldLayoutChg>
        <pc:sldLayoutChg chg="add del">
          <pc:chgData name="Хородовинский Хородовинский" userId="7d76862fd92fd5cc" providerId="Windows Live" clId="Web-{8C8F0609-6014-4586-95C9-98C4C77CB83E}" dt="2020-04-12T14:55:58.287" v="92"/>
          <pc:sldLayoutMkLst>
            <pc:docMk/>
            <pc:sldMasterMk cId="4008440884" sldId="2147483686"/>
            <pc:sldLayoutMk cId="3982123568" sldId="2147483680"/>
          </pc:sldLayoutMkLst>
        </pc:sldLayoutChg>
        <pc:sldLayoutChg chg="add del">
          <pc:chgData name="Хородовинский Хородовинский" userId="7d76862fd92fd5cc" providerId="Windows Live" clId="Web-{8C8F0609-6014-4586-95C9-98C4C77CB83E}" dt="2020-04-12T14:55:58.287" v="92"/>
          <pc:sldLayoutMkLst>
            <pc:docMk/>
            <pc:sldMasterMk cId="4008440884" sldId="2147483686"/>
            <pc:sldLayoutMk cId="214955033" sldId="2147483681"/>
          </pc:sldLayoutMkLst>
        </pc:sldLayoutChg>
        <pc:sldLayoutChg chg="add del">
          <pc:chgData name="Хородовинский Хородовинский" userId="7d76862fd92fd5cc" providerId="Windows Live" clId="Web-{8C8F0609-6014-4586-95C9-98C4C77CB83E}" dt="2020-04-12T14:55:58.287" v="92"/>
          <pc:sldLayoutMkLst>
            <pc:docMk/>
            <pc:sldMasterMk cId="4008440884" sldId="2147483686"/>
            <pc:sldLayoutMk cId="3489168133" sldId="2147483682"/>
          </pc:sldLayoutMkLst>
        </pc:sldLayoutChg>
        <pc:sldLayoutChg chg="add del">
          <pc:chgData name="Хородовинский Хородовинский" userId="7d76862fd92fd5cc" providerId="Windows Live" clId="Web-{8C8F0609-6014-4586-95C9-98C4C77CB83E}" dt="2020-04-12T14:55:58.287" v="92"/>
          <pc:sldLayoutMkLst>
            <pc:docMk/>
            <pc:sldMasterMk cId="4008440884" sldId="2147483686"/>
            <pc:sldLayoutMk cId="2086399389" sldId="2147483683"/>
          </pc:sldLayoutMkLst>
        </pc:sldLayoutChg>
        <pc:sldLayoutChg chg="add del">
          <pc:chgData name="Хородовинский Хородовинский" userId="7d76862fd92fd5cc" providerId="Windows Live" clId="Web-{8C8F0609-6014-4586-95C9-98C4C77CB83E}" dt="2020-04-12T14:55:58.287" v="92"/>
          <pc:sldLayoutMkLst>
            <pc:docMk/>
            <pc:sldMasterMk cId="4008440884" sldId="2147483686"/>
            <pc:sldLayoutMk cId="624680977" sldId="2147483684"/>
          </pc:sldLayoutMkLst>
        </pc:sldLayoutChg>
        <pc:sldLayoutChg chg="add del">
          <pc:chgData name="Хородовинский Хородовинский" userId="7d76862fd92fd5cc" providerId="Windows Live" clId="Web-{8C8F0609-6014-4586-95C9-98C4C77CB83E}" dt="2020-04-12T14:55:58.287" v="92"/>
          <pc:sldLayoutMkLst>
            <pc:docMk/>
            <pc:sldMasterMk cId="4008440884" sldId="2147483686"/>
            <pc:sldLayoutMk cId="1585444551" sldId="2147483685"/>
          </pc:sldLayoutMkLst>
        </pc:sldLayoutChg>
      </pc:sldMasterChg>
      <pc:sldMasterChg chg="add addSldLayout modSldLayout">
        <pc:chgData name="Хородовинский Хородовинский" userId="7d76862fd92fd5cc" providerId="Windows Live" clId="Web-{8C8F0609-6014-4586-95C9-98C4C77CB83E}" dt="2020-04-12T14:55:58.287" v="92"/>
        <pc:sldMasterMkLst>
          <pc:docMk/>
          <pc:sldMasterMk cId="1085641984" sldId="2147483687"/>
        </pc:sldMasterMkLst>
        <pc:sldLayoutChg chg="add mod replId">
          <pc:chgData name="Хородовинский Хородовинский" userId="7d76862fd92fd5cc" providerId="Windows Live" clId="Web-{8C8F0609-6014-4586-95C9-98C4C77CB83E}" dt="2020-04-12T14:55:58.287" v="92"/>
          <pc:sldLayoutMkLst>
            <pc:docMk/>
            <pc:sldMasterMk cId="1085641984" sldId="2147483687"/>
            <pc:sldLayoutMk cId="1996619472" sldId="2147483688"/>
          </pc:sldLayoutMkLst>
        </pc:sldLayoutChg>
        <pc:sldLayoutChg chg="add mod replId">
          <pc:chgData name="Хородовинский Хородовинский" userId="7d76862fd92fd5cc" providerId="Windows Live" clId="Web-{8C8F0609-6014-4586-95C9-98C4C77CB83E}" dt="2020-04-12T14:55:58.287" v="92"/>
          <pc:sldLayoutMkLst>
            <pc:docMk/>
            <pc:sldMasterMk cId="1085641984" sldId="2147483687"/>
            <pc:sldLayoutMk cId="2726207682" sldId="2147483689"/>
          </pc:sldLayoutMkLst>
        </pc:sldLayoutChg>
        <pc:sldLayoutChg chg="add mod replId">
          <pc:chgData name="Хородовинский Хородовинский" userId="7d76862fd92fd5cc" providerId="Windows Live" clId="Web-{8C8F0609-6014-4586-95C9-98C4C77CB83E}" dt="2020-04-12T14:55:58.287" v="92"/>
          <pc:sldLayoutMkLst>
            <pc:docMk/>
            <pc:sldMasterMk cId="1085641984" sldId="2147483687"/>
            <pc:sldLayoutMk cId="2221597359" sldId="2147483690"/>
          </pc:sldLayoutMkLst>
        </pc:sldLayoutChg>
        <pc:sldLayoutChg chg="add mod replId">
          <pc:chgData name="Хородовинский Хородовинский" userId="7d76862fd92fd5cc" providerId="Windows Live" clId="Web-{8C8F0609-6014-4586-95C9-98C4C77CB83E}" dt="2020-04-12T14:55:58.287" v="92"/>
          <pc:sldLayoutMkLst>
            <pc:docMk/>
            <pc:sldMasterMk cId="1085641984" sldId="2147483687"/>
            <pc:sldLayoutMk cId="3716669556" sldId="2147483691"/>
          </pc:sldLayoutMkLst>
        </pc:sldLayoutChg>
        <pc:sldLayoutChg chg="add mod replId">
          <pc:chgData name="Хородовинский Хородовинский" userId="7d76862fd92fd5cc" providerId="Windows Live" clId="Web-{8C8F0609-6014-4586-95C9-98C4C77CB83E}" dt="2020-04-12T14:55:58.287" v="92"/>
          <pc:sldLayoutMkLst>
            <pc:docMk/>
            <pc:sldMasterMk cId="1085641984" sldId="2147483687"/>
            <pc:sldLayoutMk cId="2496581653" sldId="2147483692"/>
          </pc:sldLayoutMkLst>
        </pc:sldLayoutChg>
        <pc:sldLayoutChg chg="add mod replId">
          <pc:chgData name="Хородовинский Хородовинский" userId="7d76862fd92fd5cc" providerId="Windows Live" clId="Web-{8C8F0609-6014-4586-95C9-98C4C77CB83E}" dt="2020-04-12T14:55:58.287" v="92"/>
          <pc:sldLayoutMkLst>
            <pc:docMk/>
            <pc:sldMasterMk cId="1085641984" sldId="2147483687"/>
            <pc:sldLayoutMk cId="3683262331" sldId="2147483693"/>
          </pc:sldLayoutMkLst>
        </pc:sldLayoutChg>
        <pc:sldLayoutChg chg="add mod replId">
          <pc:chgData name="Хородовинский Хородовинский" userId="7d76862fd92fd5cc" providerId="Windows Live" clId="Web-{8C8F0609-6014-4586-95C9-98C4C77CB83E}" dt="2020-04-12T14:55:58.287" v="92"/>
          <pc:sldLayoutMkLst>
            <pc:docMk/>
            <pc:sldMasterMk cId="1085641984" sldId="2147483687"/>
            <pc:sldLayoutMk cId="3463156280" sldId="2147483694"/>
          </pc:sldLayoutMkLst>
        </pc:sldLayoutChg>
        <pc:sldLayoutChg chg="add mod replId">
          <pc:chgData name="Хородовинский Хородовинский" userId="7d76862fd92fd5cc" providerId="Windows Live" clId="Web-{8C8F0609-6014-4586-95C9-98C4C77CB83E}" dt="2020-04-12T14:55:58.287" v="92"/>
          <pc:sldLayoutMkLst>
            <pc:docMk/>
            <pc:sldMasterMk cId="1085641984" sldId="2147483687"/>
            <pc:sldLayoutMk cId="2552243391" sldId="2147483695"/>
          </pc:sldLayoutMkLst>
        </pc:sldLayoutChg>
        <pc:sldLayoutChg chg="add mod replId">
          <pc:chgData name="Хородовинский Хородовинский" userId="7d76862fd92fd5cc" providerId="Windows Live" clId="Web-{8C8F0609-6014-4586-95C9-98C4C77CB83E}" dt="2020-04-12T14:55:58.287" v="92"/>
          <pc:sldLayoutMkLst>
            <pc:docMk/>
            <pc:sldMasterMk cId="1085641984" sldId="2147483687"/>
            <pc:sldLayoutMk cId="728261767" sldId="2147483696"/>
          </pc:sldLayoutMkLst>
        </pc:sldLayoutChg>
        <pc:sldLayoutChg chg="add mod replId">
          <pc:chgData name="Хородовинский Хородовинский" userId="7d76862fd92fd5cc" providerId="Windows Live" clId="Web-{8C8F0609-6014-4586-95C9-98C4C77CB83E}" dt="2020-04-12T14:55:58.287" v="92"/>
          <pc:sldLayoutMkLst>
            <pc:docMk/>
            <pc:sldMasterMk cId="1085641984" sldId="2147483687"/>
            <pc:sldLayoutMk cId="1135623677" sldId="2147483697"/>
          </pc:sldLayoutMkLst>
        </pc:sldLayoutChg>
        <pc:sldLayoutChg chg="add mod replId">
          <pc:chgData name="Хородовинский Хородовинский" userId="7d76862fd92fd5cc" providerId="Windows Live" clId="Web-{8C8F0609-6014-4586-95C9-98C4C77CB83E}" dt="2020-04-12T14:55:58.287" v="92"/>
          <pc:sldLayoutMkLst>
            <pc:docMk/>
            <pc:sldMasterMk cId="1085641984" sldId="2147483687"/>
            <pc:sldLayoutMk cId="1057249047" sldId="2147483698"/>
          </pc:sldLayoutMkLst>
        </pc:sldLayoutChg>
      </pc:sldMasterChg>
    </pc:docChg>
  </pc:docChgLst>
  <pc:docChgLst>
    <pc:chgData name="Хородовинский Хородовинский" userId="7d76862fd92fd5cc" providerId="Windows Live" clId="Web-{35DED9AE-D6E3-405D-B0A2-A593A0696FE0}"/>
    <pc:docChg chg="modSld">
      <pc:chgData name="Хородовинский Хородовинский" userId="7d76862fd92fd5cc" providerId="Windows Live" clId="Web-{35DED9AE-D6E3-405D-B0A2-A593A0696FE0}" dt="2020-05-05T13:34:37.893" v="120" actId="1076"/>
      <pc:docMkLst>
        <pc:docMk/>
      </pc:docMkLst>
      <pc:sldChg chg="modSp">
        <pc:chgData name="Хородовинский Хородовинский" userId="7d76862fd92fd5cc" providerId="Windows Live" clId="Web-{35DED9AE-D6E3-405D-B0A2-A593A0696FE0}" dt="2020-05-05T13:22:02.870" v="6" actId="20577"/>
        <pc:sldMkLst>
          <pc:docMk/>
          <pc:sldMk cId="1351651579" sldId="256"/>
        </pc:sldMkLst>
        <pc:spChg chg="mod">
          <ac:chgData name="Хородовинский Хородовинский" userId="7d76862fd92fd5cc" providerId="Windows Live" clId="Web-{35DED9AE-D6E3-405D-B0A2-A593A0696FE0}" dt="2020-05-05T13:22:02.870" v="6" actId="20577"/>
          <ac:spMkLst>
            <pc:docMk/>
            <pc:sldMk cId="1351651579" sldId="256"/>
            <ac:spMk id="2" creationId="{00000000-0000-0000-0000-000000000000}"/>
          </ac:spMkLst>
        </pc:spChg>
      </pc:sldChg>
      <pc:sldChg chg="addSp modSp">
        <pc:chgData name="Хородовинский Хородовинский" userId="7d76862fd92fd5cc" providerId="Windows Live" clId="Web-{35DED9AE-D6E3-405D-B0A2-A593A0696FE0}" dt="2020-05-05T13:24:24.046" v="31" actId="20577"/>
        <pc:sldMkLst>
          <pc:docMk/>
          <pc:sldMk cId="985483053" sldId="261"/>
        </pc:sldMkLst>
        <pc:spChg chg="mod">
          <ac:chgData name="Хородовинский Хородовинский" userId="7d76862fd92fd5cc" providerId="Windows Live" clId="Web-{35DED9AE-D6E3-405D-B0A2-A593A0696FE0}" dt="2020-05-05T13:23:05.840" v="19" actId="20577"/>
          <ac:spMkLst>
            <pc:docMk/>
            <pc:sldMk cId="985483053" sldId="261"/>
            <ac:spMk id="2" creationId="{BE8628F5-1188-4C2B-8F56-81D64C911A50}"/>
          </ac:spMkLst>
        </pc:spChg>
        <pc:spChg chg="add mod">
          <ac:chgData name="Хородовинский Хородовинский" userId="7d76862fd92fd5cc" providerId="Windows Live" clId="Web-{35DED9AE-D6E3-405D-B0A2-A593A0696FE0}" dt="2020-05-05T13:23:44.935" v="30" actId="14100"/>
          <ac:spMkLst>
            <pc:docMk/>
            <pc:sldMk cId="985483053" sldId="261"/>
            <ac:spMk id="3" creationId="{14DAC9FB-3C85-4ED1-A568-0A6B174D34A8}"/>
          </ac:spMkLst>
        </pc:spChg>
        <pc:spChg chg="mod">
          <ac:chgData name="Хородовинский Хородовинский" userId="7d76862fd92fd5cc" providerId="Windows Live" clId="Web-{35DED9AE-D6E3-405D-B0A2-A593A0696FE0}" dt="2020-05-05T13:24:24.046" v="31" actId="20577"/>
          <ac:spMkLst>
            <pc:docMk/>
            <pc:sldMk cId="985483053" sldId="261"/>
            <ac:spMk id="12" creationId="{FBA0F974-34B9-4922-BAC9-10F809FA2570}"/>
          </ac:spMkLst>
        </pc:spChg>
      </pc:sldChg>
      <pc:sldChg chg="addSp modSp">
        <pc:chgData name="Хородовинский Хородовинский" userId="7d76862fd92fd5cc" providerId="Windows Live" clId="Web-{35DED9AE-D6E3-405D-B0A2-A593A0696FE0}" dt="2020-05-05T13:26:19.205" v="61" actId="1076"/>
        <pc:sldMkLst>
          <pc:docMk/>
          <pc:sldMk cId="3938421731" sldId="262"/>
        </pc:sldMkLst>
        <pc:spChg chg="mod">
          <ac:chgData name="Хородовинский Хородовинский" userId="7d76862fd92fd5cc" providerId="Windows Live" clId="Web-{35DED9AE-D6E3-405D-B0A2-A593A0696FE0}" dt="2020-05-05T13:24:51.515" v="38" actId="20577"/>
          <ac:spMkLst>
            <pc:docMk/>
            <pc:sldMk cId="3938421731" sldId="262"/>
            <ac:spMk id="2" creationId="{BE8628F5-1188-4C2B-8F56-81D64C911A50}"/>
          </ac:spMkLst>
        </pc:spChg>
        <pc:spChg chg="mod">
          <ac:chgData name="Хородовинский Хородовинский" userId="7d76862fd92fd5cc" providerId="Windows Live" clId="Web-{35DED9AE-D6E3-405D-B0A2-A593A0696FE0}" dt="2020-05-05T13:26:08.627" v="57" actId="14100"/>
          <ac:spMkLst>
            <pc:docMk/>
            <pc:sldMk cId="3938421731" sldId="262"/>
            <ac:spMk id="9" creationId="{53B89599-D809-48C9-914A-59886D1EE890}"/>
          </ac:spMkLst>
        </pc:spChg>
        <pc:picChg chg="add mod">
          <ac:chgData name="Хородовинский Хородовинский" userId="7d76862fd92fd5cc" providerId="Windows Live" clId="Web-{35DED9AE-D6E3-405D-B0A2-A593A0696FE0}" dt="2020-05-05T13:26:19.205" v="61" actId="1076"/>
          <ac:picMkLst>
            <pc:docMk/>
            <pc:sldMk cId="3938421731" sldId="262"/>
            <ac:picMk id="3" creationId="{66F7F5E8-8838-4988-A3FC-304CEF53D22F}"/>
          </ac:picMkLst>
        </pc:picChg>
        <pc:picChg chg="mod">
          <ac:chgData name="Хородовинский Хородовинский" userId="7d76862fd92fd5cc" providerId="Windows Live" clId="Web-{35DED9AE-D6E3-405D-B0A2-A593A0696FE0}" dt="2020-05-05T13:26:13.237" v="59" actId="1076"/>
          <ac:picMkLst>
            <pc:docMk/>
            <pc:sldMk cId="3938421731" sldId="262"/>
            <ac:picMk id="7" creationId="{E1091957-FC44-44F4-9F02-8F466AFD8C68}"/>
          </ac:picMkLst>
        </pc:picChg>
      </pc:sldChg>
      <pc:sldChg chg="addSp delSp modSp">
        <pc:chgData name="Хородовинский Хородовинский" userId="7d76862fd92fd5cc" providerId="Windows Live" clId="Web-{35DED9AE-D6E3-405D-B0A2-A593A0696FE0}" dt="2020-05-05T13:34:37.893" v="120" actId="1076"/>
        <pc:sldMkLst>
          <pc:docMk/>
          <pc:sldMk cId="904639274" sldId="263"/>
        </pc:sldMkLst>
        <pc:spChg chg="mod">
          <ac:chgData name="Хородовинский Хородовинский" userId="7d76862fd92fd5cc" providerId="Windows Live" clId="Web-{35DED9AE-D6E3-405D-B0A2-A593A0696FE0}" dt="2020-05-05T13:33:23.609" v="105" actId="20577"/>
          <ac:spMkLst>
            <pc:docMk/>
            <pc:sldMk cId="904639274" sldId="263"/>
            <ac:spMk id="2" creationId="{BE8628F5-1188-4C2B-8F56-81D64C911A50}"/>
          </ac:spMkLst>
        </pc:spChg>
        <pc:spChg chg="mod">
          <ac:chgData name="Хородовинский Хородовинский" userId="7d76862fd92fd5cc" providerId="Windows Live" clId="Web-{35DED9AE-D6E3-405D-B0A2-A593A0696FE0}" dt="2020-05-05T13:33:33.079" v="108" actId="1076"/>
          <ac:spMkLst>
            <pc:docMk/>
            <pc:sldMk cId="904639274" sldId="263"/>
            <ac:spMk id="13" creationId="{A6DA990D-E8FE-4A54-8CE0-A8D20778F3EA}"/>
          </ac:spMkLst>
        </pc:spChg>
        <pc:picChg chg="add mod">
          <ac:chgData name="Хородовинский Хородовинский" userId="7d76862fd92fd5cc" providerId="Windows Live" clId="Web-{35DED9AE-D6E3-405D-B0A2-A593A0696FE0}" dt="2020-05-05T13:34:37.893" v="120" actId="1076"/>
          <ac:picMkLst>
            <pc:docMk/>
            <pc:sldMk cId="904639274" sldId="263"/>
            <ac:picMk id="3" creationId="{7058C192-6E0D-495F-88B4-247825965108}"/>
          </ac:picMkLst>
        </pc:picChg>
        <pc:picChg chg="mod">
          <ac:chgData name="Хородовинский Хородовинский" userId="7d76862fd92fd5cc" providerId="Windows Live" clId="Web-{35DED9AE-D6E3-405D-B0A2-A593A0696FE0}" dt="2020-05-05T13:33:43.377" v="112" actId="14100"/>
          <ac:picMkLst>
            <pc:docMk/>
            <pc:sldMk cId="904639274" sldId="263"/>
            <ac:picMk id="11" creationId="{854832D1-0B7E-4E04-B05D-D1F22D35735E}"/>
          </ac:picMkLst>
        </pc:picChg>
        <pc:picChg chg="del">
          <ac:chgData name="Хородовинский Хородовинский" userId="7d76862fd92fd5cc" providerId="Windows Live" clId="Web-{35DED9AE-D6E3-405D-B0A2-A593A0696FE0}" dt="2020-05-05T13:33:26.641" v="106"/>
          <ac:picMkLst>
            <pc:docMk/>
            <pc:sldMk cId="904639274" sldId="263"/>
            <ac:picMk id="14" creationId="{B5096C25-5A80-4AA5-96D8-AF6FCF9B3A9B}"/>
          </ac:picMkLst>
        </pc:picChg>
      </pc:sldChg>
      <pc:sldChg chg="addSp modSp">
        <pc:chgData name="Хородовинский Хородовинский" userId="7d76862fd92fd5cc" providerId="Windows Live" clId="Web-{35DED9AE-D6E3-405D-B0A2-A593A0696FE0}" dt="2020-05-05T13:30:14.963" v="81" actId="14100"/>
        <pc:sldMkLst>
          <pc:docMk/>
          <pc:sldMk cId="2893106268" sldId="267"/>
        </pc:sldMkLst>
        <pc:spChg chg="mod">
          <ac:chgData name="Хородовинский Хородовинский" userId="7d76862fd92fd5cc" providerId="Windows Live" clId="Web-{35DED9AE-D6E3-405D-B0A2-A593A0696FE0}" dt="2020-05-05T13:26:35.878" v="63" actId="20577"/>
          <ac:spMkLst>
            <pc:docMk/>
            <pc:sldMk cId="2893106268" sldId="267"/>
            <ac:spMk id="2" creationId="{BE8628F5-1188-4C2B-8F56-81D64C911A50}"/>
          </ac:spMkLst>
        </pc:spChg>
        <pc:spChg chg="mod">
          <ac:chgData name="Хородовинский Хородовинский" userId="7d76862fd92fd5cc" providerId="Windows Live" clId="Web-{35DED9AE-D6E3-405D-B0A2-A593A0696FE0}" dt="2020-05-05T13:27:35.911" v="73" actId="1076"/>
          <ac:spMkLst>
            <pc:docMk/>
            <pc:sldMk cId="2893106268" sldId="267"/>
            <ac:spMk id="9" creationId="{53B89599-D809-48C9-914A-59886D1EE890}"/>
          </ac:spMkLst>
        </pc:spChg>
        <pc:picChg chg="add mod">
          <ac:chgData name="Хородовинский Хородовинский" userId="7d76862fd92fd5cc" providerId="Windows Live" clId="Web-{35DED9AE-D6E3-405D-B0A2-A593A0696FE0}" dt="2020-05-05T13:30:14.963" v="81" actId="14100"/>
          <ac:picMkLst>
            <pc:docMk/>
            <pc:sldMk cId="2893106268" sldId="267"/>
            <ac:picMk id="3" creationId="{56040B28-A381-42CC-AB1C-CB8AE82E4756}"/>
          </ac:picMkLst>
        </pc:picChg>
        <pc:picChg chg="mod">
          <ac:chgData name="Хородовинский Хородовинский" userId="7d76862fd92fd5cc" providerId="Windows Live" clId="Web-{35DED9AE-D6E3-405D-B0A2-A593A0696FE0}" dt="2020-05-05T13:27:41.788" v="74" actId="14100"/>
          <ac:picMkLst>
            <pc:docMk/>
            <pc:sldMk cId="2893106268" sldId="267"/>
            <ac:picMk id="7" creationId="{E1091957-FC44-44F4-9F02-8F466AFD8C68}"/>
          </ac:picMkLst>
        </pc:picChg>
      </pc:sldChg>
      <pc:sldChg chg="addSp modSp">
        <pc:chgData name="Хородовинский Хородовинский" userId="7d76862fd92fd5cc" providerId="Windows Live" clId="Web-{35DED9AE-D6E3-405D-B0A2-A593A0696FE0}" dt="2020-05-05T13:32:41.030" v="96" actId="20577"/>
        <pc:sldMkLst>
          <pc:docMk/>
          <pc:sldMk cId="1778532502" sldId="268"/>
        </pc:sldMkLst>
        <pc:spChg chg="mod">
          <ac:chgData name="Хородовинский Хородовинский" userId="7d76862fd92fd5cc" providerId="Windows Live" clId="Web-{35DED9AE-D6E3-405D-B0A2-A593A0696FE0}" dt="2020-05-05T13:31:08.355" v="83" actId="20577"/>
          <ac:spMkLst>
            <pc:docMk/>
            <pc:sldMk cId="1778532502" sldId="268"/>
            <ac:spMk id="2" creationId="{BE8628F5-1188-4C2B-8F56-81D64C911A50}"/>
          </ac:spMkLst>
        </pc:spChg>
        <pc:spChg chg="mod">
          <ac:chgData name="Хородовинский Хородовинский" userId="7d76862fd92fd5cc" providerId="Windows Live" clId="Web-{35DED9AE-D6E3-405D-B0A2-A593A0696FE0}" dt="2020-05-05T13:32:41.030" v="96" actId="20577"/>
          <ac:spMkLst>
            <pc:docMk/>
            <pc:sldMk cId="1778532502" sldId="268"/>
            <ac:spMk id="9" creationId="{53B89599-D809-48C9-914A-59886D1EE890}"/>
          </ac:spMkLst>
        </pc:spChg>
        <pc:picChg chg="add mod">
          <ac:chgData name="Хородовинский Хородовинский" userId="7d76862fd92fd5cc" providerId="Windows Live" clId="Web-{35DED9AE-D6E3-405D-B0A2-A593A0696FE0}" dt="2020-05-05T13:32:36.498" v="95" actId="1076"/>
          <ac:picMkLst>
            <pc:docMk/>
            <pc:sldMk cId="1778532502" sldId="268"/>
            <ac:picMk id="3" creationId="{3095F542-6AE5-467B-9D02-10DF656D8848}"/>
          </ac:picMkLst>
        </pc:picChg>
        <pc:picChg chg="mod">
          <ac:chgData name="Хородовинский Хородовинский" userId="7d76862fd92fd5cc" providerId="Windows Live" clId="Web-{35DED9AE-D6E3-405D-B0A2-A593A0696FE0}" dt="2020-05-05T13:31:15.465" v="85" actId="1076"/>
          <ac:picMkLst>
            <pc:docMk/>
            <pc:sldMk cId="1778532502" sldId="268"/>
            <ac:picMk id="7" creationId="{E1091957-FC44-44F4-9F02-8F466AFD8C68}"/>
          </ac:picMkLst>
        </pc:picChg>
      </pc:sldChg>
    </pc:docChg>
  </pc:docChgLst>
  <pc:docChgLst>
    <pc:chgData name="Хородовинский Хородовинский" userId="7d76862fd92fd5cc" providerId="Windows Live" clId="Web-{2180B35A-D03A-4924-A803-2E4FD623211B}"/>
    <pc:docChg chg="modSld">
      <pc:chgData name="Хородовинский Хородовинский" userId="7d76862fd92fd5cc" providerId="Windows Live" clId="Web-{2180B35A-D03A-4924-A803-2E4FD623211B}" dt="2020-04-28T18:10:31.965" v="19" actId="20577"/>
      <pc:docMkLst>
        <pc:docMk/>
      </pc:docMkLst>
      <pc:sldChg chg="modSp">
        <pc:chgData name="Хородовинский Хородовинский" userId="7d76862fd92fd5cc" providerId="Windows Live" clId="Web-{2180B35A-D03A-4924-A803-2E4FD623211B}" dt="2020-04-28T18:10:30.152" v="17" actId="20577"/>
        <pc:sldMkLst>
          <pc:docMk/>
          <pc:sldMk cId="1351651579" sldId="256"/>
        </pc:sldMkLst>
        <pc:spChg chg="mod">
          <ac:chgData name="Хородовинский Хородовинский" userId="7d76862fd92fd5cc" providerId="Windows Live" clId="Web-{2180B35A-D03A-4924-A803-2E4FD623211B}" dt="2020-04-28T18:10:30.152" v="17" actId="20577"/>
          <ac:spMkLst>
            <pc:docMk/>
            <pc:sldMk cId="1351651579" sldId="256"/>
            <ac:spMk id="2" creationId="{00000000-0000-0000-0000-000000000000}"/>
          </ac:spMkLst>
        </pc:spChg>
        <pc:picChg chg="mod">
          <ac:chgData name="Хородовинский Хородовинский" userId="7d76862fd92fd5cc" providerId="Windows Live" clId="Web-{2180B35A-D03A-4924-A803-2E4FD623211B}" dt="2020-04-28T18:10:12.715" v="0" actId="1076"/>
          <ac:picMkLst>
            <pc:docMk/>
            <pc:sldMk cId="1351651579" sldId="256"/>
            <ac:picMk id="5" creationId="{318579CC-02AB-4236-97B4-E73886E72B2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5/14/2020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19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23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4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07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97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6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81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6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5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5/14/2020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52243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8261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4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88kEJI9za8?feature=oembed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05199F-B36C-414E-A6BB-FABF4D307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318579CC-02AB-4236-97B4-E73886E72B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75000"/>
          </a:blip>
          <a:srcRect t="29235" b="14515"/>
          <a:stretch/>
        </p:blipFill>
        <p:spPr>
          <a:xfrm>
            <a:off x="20" y="-10428"/>
            <a:ext cx="1218893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4627786-4F60-4021-9795-758641BA1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0F9405-C7F1-4A15-9D6E-029E64BDB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>
            <a:normAutofit/>
          </a:bodyPr>
          <a:lstStyle/>
          <a:p>
            <a:r>
              <a:rPr lang="ru-RU" sz="3400">
                <a:ea typeface="+mj-lt"/>
                <a:cs typeface="+mj-lt"/>
              </a:rPr>
              <a:t>ОГАПОУ «Белгородский техникум общественного питания»</a:t>
            </a:r>
            <a:br>
              <a:rPr lang="ru-RU" sz="3400">
                <a:ea typeface="+mj-lt"/>
                <a:cs typeface="+mj-lt"/>
              </a:rPr>
            </a:br>
            <a:r>
              <a:rPr lang="ru-RU" sz="3400">
                <a:ea typeface="+mj-lt"/>
                <a:cs typeface="+mj-lt"/>
              </a:rPr>
              <a:t>Спортивное занятие по секции "ритмическая гимнастика"</a:t>
            </a:r>
            <a:endParaRPr lang="ru-RU" sz="3400"/>
          </a:p>
          <a:p>
            <a:endParaRPr lang="ru-RU" sz="34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ru-RU">
                <a:ea typeface="+mn-lt"/>
                <a:cs typeface="+mn-lt"/>
              </a:rPr>
              <a:t>Руководитель Минакова Ксения Валерьевна</a:t>
            </a:r>
            <a:endParaRPr lang="ru-RU"/>
          </a:p>
          <a:p>
            <a:pPr>
              <a:spcAft>
                <a:spcPts val="600"/>
              </a:spcAft>
            </a:pPr>
            <a:endParaRPr lang="ru-RU"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3CBFE3-B3CA-4294-B713-02ED8C9F1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80576F0-D548-4154-ABCA-AF48FBF5E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1ACCC95-7D84-4C2E-9BDB-E109CB84E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5FF440-1D03-4653-99A9-E2AD11BB6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5">
            <a:extLst>
              <a:ext uri="{FF2B5EF4-FFF2-40B4-BE49-F238E27FC236}">
                <a16:creationId xmlns:a16="http://schemas.microsoft.com/office/drawing/2014/main" id="{F50C730E-C933-4E71-97B3-2309389B3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6" y="-1905"/>
            <a:ext cx="12196191" cy="685609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628F5-1188-4C2B-8F56-81D64C911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642594"/>
            <a:ext cx="10982325" cy="1371600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ru-RU" sz="4000"/>
          </a:p>
          <a:p>
            <a:endParaRPr lang="ru-RU"/>
          </a:p>
        </p:txBody>
      </p:sp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854832D1-0B7E-4E04-B05D-D1F22D357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10025" y="1964055"/>
            <a:ext cx="8001000" cy="413385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6DA990D-E8FE-4A54-8CE0-A8D20778F3EA}"/>
              </a:ext>
            </a:extLst>
          </p:cNvPr>
          <p:cNvSpPr txBox="1"/>
          <p:nvPr/>
        </p:nvSpPr>
        <p:spPr>
          <a:xfrm>
            <a:off x="4074667" y="2011167"/>
            <a:ext cx="7800975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ea typeface="+mn-lt"/>
                <a:cs typeface="+mn-lt"/>
              </a:rPr>
              <a:t>V. «Кольцо»</a:t>
            </a:r>
            <a:br>
              <a:rPr lang="ru-RU" dirty="0">
                <a:ea typeface="+mn-lt"/>
                <a:cs typeface="+mn-lt"/>
              </a:rPr>
            </a:br>
            <a:br>
              <a:rPr lang="ru-RU" dirty="0">
                <a:ea typeface="+mn-lt"/>
                <a:cs typeface="+mn-lt"/>
              </a:rPr>
            </a:br>
            <a:r>
              <a:rPr lang="ru-RU" dirty="0" err="1">
                <a:ea typeface="+mn-lt"/>
                <a:cs typeface="+mn-lt"/>
              </a:rPr>
              <a:t>И.п</a:t>
            </a:r>
            <a:r>
              <a:rPr lang="ru-RU" dirty="0">
                <a:ea typeface="+mn-lt"/>
                <a:cs typeface="+mn-lt"/>
              </a:rPr>
              <a:t>. основная стойка</a:t>
            </a:r>
            <a:br>
              <a:rPr lang="ru-RU" dirty="0">
                <a:ea typeface="+mn-lt"/>
                <a:cs typeface="+mn-lt"/>
              </a:rPr>
            </a:br>
            <a:br>
              <a:rPr lang="ru-RU" dirty="0">
                <a:ea typeface="+mn-lt"/>
                <a:cs typeface="+mn-lt"/>
              </a:rPr>
            </a:br>
            <a:r>
              <a:rPr lang="ru-RU" dirty="0">
                <a:ea typeface="+mn-lt"/>
                <a:cs typeface="+mn-lt"/>
              </a:rPr>
              <a:t>1- правая нога вперед на носок, руки в стороны, согнутые в локтевом суставе, кисти образуют чашу</a:t>
            </a:r>
            <a:br>
              <a:rPr lang="ru-RU" dirty="0">
                <a:ea typeface="+mn-lt"/>
                <a:cs typeface="+mn-lt"/>
              </a:rPr>
            </a:br>
            <a:br>
              <a:rPr lang="ru-RU" dirty="0">
                <a:ea typeface="+mn-lt"/>
                <a:cs typeface="+mn-lt"/>
              </a:rPr>
            </a:br>
            <a:r>
              <a:rPr lang="ru-RU" dirty="0">
                <a:ea typeface="+mn-lt"/>
                <a:cs typeface="+mn-lt"/>
              </a:rPr>
              <a:t>2- левая нога на носок, руки через стороны дугами вверх- образуют «кольцо»</a:t>
            </a:r>
          </a:p>
          <a:p>
            <a:endParaRPr lang="ru-RU" dirty="0">
              <a:ea typeface="+mn-lt"/>
              <a:cs typeface="+mn-lt"/>
            </a:endParaRPr>
          </a:p>
          <a:p>
            <a:r>
              <a:rPr lang="ru-RU" dirty="0">
                <a:ea typeface="+mn-lt"/>
                <a:cs typeface="+mn-lt"/>
              </a:rPr>
              <a:t>прыжки на двух ногах;</a:t>
            </a:r>
            <a:endParaRPr lang="ru-RU" dirty="0"/>
          </a:p>
          <a:p>
            <a:endParaRPr lang="ru-RU" dirty="0">
              <a:ea typeface="+mn-lt"/>
              <a:cs typeface="+mn-lt"/>
            </a:endParaRPr>
          </a:p>
          <a:p>
            <a:r>
              <a:rPr lang="ru-RU" dirty="0">
                <a:ea typeface="+mn-lt"/>
                <a:cs typeface="+mn-lt"/>
              </a:rPr>
              <a:t>Восстановительное упражнение: вдох руки вверх - выдох руки вниз.</a:t>
            </a:r>
            <a:endParaRPr lang="ru-RU" dirty="0"/>
          </a:p>
          <a:p>
            <a:pPr algn="l"/>
            <a:endParaRPr lang="ru-RU" dirty="0"/>
          </a:p>
          <a:p>
            <a:endParaRPr lang="ru-RU"/>
          </a:p>
        </p:txBody>
      </p:sp>
      <p:pic>
        <p:nvPicPr>
          <p:cNvPr id="3" name="Рисунок 3" descr="Изображение выглядит как внешний, человек, скамейка, женщ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7058C192-6E0D-495F-88B4-247825965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5" y="2897981"/>
            <a:ext cx="3686175" cy="264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39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549BDC-FF72-429B-94EE-51874B51A7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75000"/>
          </a:blip>
          <a:srcRect t="29235" b="14515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628F5-1188-4C2B-8F56-81D64C911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" y="394944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ru-RU"/>
              <a:t>Особенности выполнения движений:</a:t>
            </a:r>
          </a:p>
          <a:p>
            <a:endParaRPr lang="ru-RU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21E6588E-CBE3-47E7-84E1-2FFF825FE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3940" y="1714159"/>
            <a:ext cx="6276975" cy="489585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5D8817-085E-4EBF-BA7F-8D69497C0995}"/>
              </a:ext>
            </a:extLst>
          </p:cNvPr>
          <p:cNvSpPr txBox="1"/>
          <p:nvPr/>
        </p:nvSpPr>
        <p:spPr>
          <a:xfrm>
            <a:off x="333375" y="1819275"/>
            <a:ext cx="6200775" cy="47705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sz="1600">
                <a:ea typeface="+mn-lt"/>
                <a:cs typeface="+mn-lt"/>
              </a:rPr>
              <a:t>Упражнения достаточно просты в исполнении, и потому выполнять их можно практически в любом возрасте.</a:t>
            </a:r>
            <a:endParaRPr lang="ru-RU" sz="1600"/>
          </a:p>
          <a:p>
            <a:pPr marL="285750" indent="-285750">
              <a:buFont typeface="Arial"/>
              <a:buChar char="•"/>
            </a:pPr>
            <a:r>
              <a:rPr lang="ru-RU" sz="1600">
                <a:ea typeface="+mn-lt"/>
                <a:cs typeface="+mn-lt"/>
              </a:rPr>
              <a:t>Движения акцентируются на поясничном, грудном и шейном отделах позвоночника, но воздействуют и на опорно-двигательный аппарат в целом.</a:t>
            </a:r>
            <a:endParaRPr lang="ru-RU" sz="1600"/>
          </a:p>
          <a:p>
            <a:pPr marL="285750" indent="-285750">
              <a:buFont typeface="Arial"/>
              <a:buChar char="•"/>
            </a:pPr>
            <a:r>
              <a:rPr lang="ru-RU" sz="1600">
                <a:ea typeface="+mn-lt"/>
                <a:cs typeface="+mn-lt"/>
              </a:rPr>
              <a:t>Следует попеременно выполнять динамические и статические упражнения.</a:t>
            </a:r>
            <a:endParaRPr lang="ru-RU" sz="1600"/>
          </a:p>
          <a:p>
            <a:pPr marL="285750" indent="-285750">
              <a:buFont typeface="Arial"/>
              <a:buChar char="•"/>
            </a:pPr>
            <a:r>
              <a:rPr lang="ru-RU" sz="1600">
                <a:ea typeface="+mn-lt"/>
                <a:cs typeface="+mn-lt"/>
              </a:rPr>
              <a:t>Дышать следует спокойно и равномерно.</a:t>
            </a:r>
            <a:endParaRPr lang="ru-RU" sz="1600"/>
          </a:p>
          <a:p>
            <a:pPr marL="285750" indent="-285750">
              <a:buFont typeface="Arial"/>
              <a:buChar char="•"/>
            </a:pPr>
            <a:r>
              <a:rPr lang="ru-RU" sz="1600">
                <a:ea typeface="+mn-lt"/>
                <a:cs typeface="+mn-lt"/>
              </a:rPr>
              <a:t>Движения нужно точно повторять за преподавателем, соблюдать постановку исходного положения и амплитуду.</a:t>
            </a:r>
            <a:endParaRPr lang="ru-RU" sz="1600"/>
          </a:p>
          <a:p>
            <a:pPr marL="285750" indent="-285750">
              <a:buFont typeface="Arial"/>
              <a:buChar char="•"/>
            </a:pPr>
            <a:r>
              <a:rPr lang="ru-RU" sz="1600">
                <a:ea typeface="+mn-lt"/>
                <a:cs typeface="+mn-lt"/>
              </a:rPr>
              <a:t>Со временем тренировки необходимо усложнять: добавлять в них новые движения и чередовать медленный и быстрый темп.</a:t>
            </a:r>
            <a:endParaRPr lang="ru-RU" sz="1600"/>
          </a:p>
          <a:p>
            <a:pPr marL="285750" indent="-285750">
              <a:buFont typeface="Arial"/>
              <a:buChar char="•"/>
            </a:pPr>
            <a:r>
              <a:rPr lang="ru-RU" sz="1600">
                <a:ea typeface="+mn-lt"/>
                <a:cs typeface="+mn-lt"/>
              </a:rPr>
              <a:t>Перед началом занятий стоит тщательно подойти к выбору одежды и экипировки – она должна быть удобной и не стеснять движения.</a:t>
            </a:r>
            <a:endParaRPr lang="ru-RU" sz="1600"/>
          </a:p>
          <a:p>
            <a:pPr algn="l"/>
            <a:endParaRPr lang="ru-RU" sz="1600"/>
          </a:p>
        </p:txBody>
      </p:sp>
      <p:pic>
        <p:nvPicPr>
          <p:cNvPr id="10" name="Рисунок 10" descr="Изображение выглядит как человек, женщина, внутренний, девочк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1D8CD9A-B4BE-40AC-923D-B822C3D1F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875" y="3037731"/>
            <a:ext cx="5314950" cy="237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31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05199F-B36C-414E-A6BB-FABF4D307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318579CC-02AB-4236-97B4-E73886E72B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75000"/>
          </a:blip>
          <a:srcRect t="29235" b="14515"/>
          <a:stretch/>
        </p:blipFill>
        <p:spPr>
          <a:xfrm>
            <a:off x="20" y="-8184"/>
            <a:ext cx="1218893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4627786-4F60-4021-9795-758641BA1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0F9405-C7F1-4A15-9D6E-029E64BDB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>
            <a:normAutofit/>
          </a:bodyPr>
          <a:lstStyle/>
          <a:p>
            <a:r>
              <a:rPr lang="ru-RU" sz="5400"/>
              <a:t>Спасибо за внимание!</a:t>
            </a:r>
          </a:p>
          <a:p>
            <a:endParaRPr lang="ru-RU" sz="3400">
              <a:cs typeface="Calibri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3CBFE3-B3CA-4294-B713-02ED8C9F1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80576F0-D548-4154-ABCA-AF48FBF5E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1ACCC95-7D84-4C2E-9BDB-E109CB84E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5FF440-1D03-4653-99A9-E2AD11BB6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6F24FAE3-01B8-4647-8397-BA51573110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139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9B1821C-2E7E-4A0F-9DEE-DA1242BD4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61CCE107-CB12-4100-BE98-853A716C11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75000"/>
          </a:blip>
          <a:srcRect l="9091" t="32112" b="16752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2BB9502-B4F7-4349-B66A-B68DEAAA8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BA78B-275D-446D-976B-BB31E9F4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412556"/>
            <a:ext cx="6718433" cy="1746504"/>
          </a:xfrm>
        </p:spPr>
        <p:txBody>
          <a:bodyPr>
            <a:normAutofit/>
          </a:bodyPr>
          <a:lstStyle/>
          <a:p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Задачи мероприятия: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ADBC27-742D-42F4-8995-10E24BAF2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3205" y="2159061"/>
            <a:ext cx="7408547" cy="4379186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4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1)Образовательные:</a:t>
            </a:r>
            <a:endParaRPr lang="ru-RU" sz="2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24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1.Продолжение знакомства с ритмической гимнастикой и ее разновидностями.</a:t>
            </a:r>
            <a:endParaRPr lang="ru-RU" sz="2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24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2)Воспитательные:</a:t>
            </a:r>
            <a:endParaRPr lang="ru-RU" sz="2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24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1. Воспитать любовь к спорту, интерес к результат своих достижений.</a:t>
            </a:r>
            <a:endParaRPr lang="ru-RU" sz="2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24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2. Формировать желание заниматься спортом</a:t>
            </a:r>
            <a:endParaRPr lang="ru-RU" sz="2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24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3)Развивающие:</a:t>
            </a:r>
            <a:endParaRPr lang="ru-RU" sz="2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24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1.Развитие физических качеств</a:t>
            </a:r>
            <a:endParaRPr lang="ru-RU" sz="2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24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2. Формирование двигательных навыков</a:t>
            </a:r>
            <a:endParaRPr lang="ru-RU" sz="2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24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4)Оздоровительные: </a:t>
            </a:r>
            <a:endParaRPr lang="ru-RU" sz="2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24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1. профилактика заболеваний опорно-двигательного аппарата.</a:t>
            </a:r>
            <a:endParaRPr lang="ru-RU" sz="2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24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2. Укрепление общего здоровья.</a:t>
            </a:r>
            <a:endParaRPr lang="ru-RU" sz="2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br>
              <a:rPr lang="en-US" sz="1100"/>
            </a:br>
            <a:endParaRPr lang="en-US" sz="11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ru-RU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4" descr="Изображение выглядит как человек, внутренний, сидит, женщ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077D710-420F-46D9-800B-0A3737989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54" y="1424797"/>
            <a:ext cx="3965275" cy="399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27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0BB98CEE-C2F5-4E99-B73D-2CD5725B8B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75000"/>
          </a:blip>
          <a:srcRect t="29235" b="14515"/>
          <a:stretch/>
        </p:blipFill>
        <p:spPr>
          <a:xfrm>
            <a:off x="4333" y="4144"/>
            <a:ext cx="12188930" cy="6857990"/>
          </a:xfrm>
          <a:prstGeom prst="rect">
            <a:avLst/>
          </a:prstGeom>
        </p:spPr>
      </p:pic>
      <p:pic>
        <p:nvPicPr>
          <p:cNvPr id="12" name="Рисунок 14">
            <a:extLst>
              <a:ext uri="{FF2B5EF4-FFF2-40B4-BE49-F238E27FC236}">
                <a16:creationId xmlns:a16="http://schemas.microsoft.com/office/drawing/2014/main" id="{E671A53E-4DF2-4C8A-AF24-70FCFAF98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15" y="216020"/>
            <a:ext cx="5410200" cy="6486525"/>
          </a:xfrm>
          <a:prstGeom prst="rect">
            <a:avLst/>
          </a:prstGeom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id="{E120F82A-FC59-483B-A064-FDEE0D331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769620"/>
            <a:ext cx="5324475" cy="39319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>
                <a:ea typeface="+mn-lt"/>
                <a:cs typeface="+mn-lt"/>
              </a:rPr>
              <a:t>Давайте с вами вспомним, что же из себя представляет «Ритмическая </a:t>
            </a:r>
            <a:r>
              <a:rPr lang="ru-RU" err="1">
                <a:ea typeface="+mn-lt"/>
                <a:cs typeface="+mn-lt"/>
              </a:rPr>
              <a:t>гимнатика</a:t>
            </a:r>
            <a:r>
              <a:rPr lang="ru-RU">
                <a:ea typeface="+mn-lt"/>
                <a:cs typeface="+mn-lt"/>
              </a:rPr>
              <a:t>?»</a:t>
            </a:r>
            <a:endParaRPr lang="ru-RU"/>
          </a:p>
          <a:p>
            <a:pPr marL="0" indent="0">
              <a:buNone/>
            </a:pPr>
            <a:r>
              <a:rPr lang="ru-RU">
                <a:ea typeface="+mn-lt"/>
                <a:cs typeface="+mn-lt"/>
              </a:rPr>
              <a:t>Ритмическая гимнастика – комплекс упражнений оздоровительной направленности, исполняемый под музыку с заданным ритмом и темпом. </a:t>
            </a:r>
            <a:endParaRPr lang="ru-RU"/>
          </a:p>
          <a:p>
            <a:pPr marL="0" indent="0">
              <a:buNone/>
            </a:pPr>
            <a:r>
              <a:rPr lang="ru-RU" err="1">
                <a:ea typeface="+mn-lt"/>
                <a:cs typeface="+mn-lt"/>
              </a:rPr>
              <a:t>Tанец</a:t>
            </a:r>
            <a:r>
              <a:rPr lang="ru-RU">
                <a:ea typeface="+mn-lt"/>
                <a:cs typeface="+mn-lt"/>
              </a:rPr>
              <a:t> – музыка – физические упражнения – историческая формула ритмической гимнастики. В течении столетий этот комплекс развивался и менялся, вбирая в себя опыт различных танцевальных и гимнастических школ.</a:t>
            </a:r>
            <a:endParaRPr lang="ru-RU"/>
          </a:p>
          <a:p>
            <a:pPr marL="0" indent="0">
              <a:buNone/>
            </a:pPr>
            <a:r>
              <a:rPr lang="ru-RU">
                <a:ea typeface="+mn-lt"/>
                <a:cs typeface="+mn-lt"/>
              </a:rPr>
              <a:t>Ещё в Древней Греции для физического развития молодых людей использовали различные упражнения, выполняемые под музыку. Такие комплексы помогали развивать ловкость и грацию, поддерживали осанку.</a:t>
            </a:r>
            <a:endParaRPr lang="ru-RU"/>
          </a:p>
          <a:p>
            <a:endParaRPr lang="ru-RU"/>
          </a:p>
        </p:txBody>
      </p:sp>
      <p:pic>
        <p:nvPicPr>
          <p:cNvPr id="2" name="Рисунок 2">
            <a:hlinkClick r:id="" action="ppaction://media"/>
            <a:extLst>
              <a:ext uri="{FF2B5EF4-FFF2-40B4-BE49-F238E27FC236}">
                <a16:creationId xmlns:a16="http://schemas.microsoft.com/office/drawing/2014/main" id="{8C659EF4-AD61-493B-8DA0-40EB0AF046F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578415" y="2114370"/>
            <a:ext cx="6455433" cy="329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09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0BB98CEE-C2F5-4E99-B73D-2CD5725B8B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75000"/>
          </a:blip>
          <a:srcRect t="29235" b="14515"/>
          <a:stretch/>
        </p:blipFill>
        <p:spPr>
          <a:xfrm>
            <a:off x="4333" y="4144"/>
            <a:ext cx="12188930" cy="6857990"/>
          </a:xfrm>
          <a:prstGeom prst="rect">
            <a:avLst/>
          </a:prstGeom>
        </p:spPr>
      </p:pic>
      <p:pic>
        <p:nvPicPr>
          <p:cNvPr id="12" name="Рисунок 14">
            <a:extLst>
              <a:ext uri="{FF2B5EF4-FFF2-40B4-BE49-F238E27FC236}">
                <a16:creationId xmlns:a16="http://schemas.microsoft.com/office/drawing/2014/main" id="{E671A53E-4DF2-4C8A-AF24-70FCFAF98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5" y="216020"/>
            <a:ext cx="5410200" cy="6486525"/>
          </a:xfrm>
          <a:prstGeom prst="rect">
            <a:avLst/>
          </a:prstGeom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id="{E120F82A-FC59-483B-A064-FDEE0D331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135" y="548394"/>
            <a:ext cx="5324475" cy="26045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1600">
                <a:ea typeface="+mn-lt"/>
                <a:cs typeface="+mn-lt"/>
              </a:rPr>
              <a:t>Как же воздействует ритмическая гимнастика на организм?</a:t>
            </a:r>
            <a:br>
              <a:rPr lang="ru-RU" sz="1600">
                <a:ea typeface="+mn-lt"/>
                <a:cs typeface="+mn-lt"/>
              </a:rPr>
            </a:br>
            <a:r>
              <a:rPr lang="ru-RU" sz="1600">
                <a:ea typeface="+mn-lt"/>
                <a:cs typeface="+mn-lt"/>
              </a:rPr>
              <a:t>из-за того, что большая часть упражнений ритмической гимнастики стимулирует работу сердечно-сосудистой системы, ритмическая гимнастика является профилактикой развития ишемической болезни сердца, гипертонии;</a:t>
            </a:r>
            <a:br>
              <a:rPr lang="ru-RU" sz="1600">
                <a:ea typeface="+mn-lt"/>
                <a:cs typeface="+mn-lt"/>
              </a:rPr>
            </a:br>
            <a:r>
              <a:rPr lang="ru-RU" sz="1600">
                <a:ea typeface="+mn-lt"/>
                <a:cs typeface="+mn-lt"/>
              </a:rPr>
              <a:t>тренировка достаточно подвижна, поэтому она улучшает координацию, формирует хорошую осанку и грациозную походку, развивает пластичность, расширяет двигательный опыт;</a:t>
            </a:r>
            <a:br>
              <a:rPr lang="ru-RU" sz="1600">
                <a:ea typeface="+mn-lt"/>
                <a:cs typeface="+mn-lt"/>
              </a:rPr>
            </a:br>
            <a:r>
              <a:rPr lang="ru-RU" sz="1600">
                <a:ea typeface="+mn-lt"/>
                <a:cs typeface="+mn-lt"/>
              </a:rPr>
              <a:t>ритмичная гимнастика – отличное средство для похудения; конечно, физические упражнения должны сочетаться с правильным питанием, но в совокупности они приводят к укреплению мышц и снижению процента жировых отложений в организме;</a:t>
            </a:r>
            <a:br>
              <a:rPr lang="ru-RU" sz="1600">
                <a:ea typeface="+mn-lt"/>
                <a:cs typeface="+mn-lt"/>
              </a:rPr>
            </a:br>
            <a:r>
              <a:rPr lang="ru-RU" sz="1600">
                <a:ea typeface="+mn-lt"/>
                <a:cs typeface="+mn-lt"/>
              </a:rPr>
              <a:t>психологическая разрядка – выполняя комплекс ритмической гимнастики, человек выплёскивает свои эмоции в движении, танце, и морально отдыхает, расслабляется.</a:t>
            </a:r>
          </a:p>
          <a:p>
            <a:endParaRPr lang="ru-RU" sz="1600"/>
          </a:p>
        </p:txBody>
      </p:sp>
      <p:pic>
        <p:nvPicPr>
          <p:cNvPr id="3" name="Рисунок 3" descr="Изображение выглядит как человек, внутренний, спорт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2F9A756-FE48-4AA6-9B60-A36CFB34F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9581" y="1475393"/>
            <a:ext cx="6449290" cy="424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85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CDA084BD-428B-446C-B890-50CA49E954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75000"/>
          </a:blip>
          <a:srcRect t="29235" b="14515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50556-EFD0-44BB-BE82-19621382B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" y="661644"/>
            <a:ext cx="10058400" cy="1371600"/>
          </a:xfrm>
        </p:spPr>
        <p:txBody>
          <a:bodyPr/>
          <a:lstStyle/>
          <a:p>
            <a:r>
              <a:rPr lang="ru-RU" b="1">
                <a:ea typeface="+mj-lt"/>
                <a:cs typeface="+mj-lt"/>
              </a:rPr>
              <a:t>Структрура занятия:</a:t>
            </a:r>
            <a:endParaRPr lang="ru-RU"/>
          </a:p>
          <a:p>
            <a:endParaRPr lang="ru-RU"/>
          </a:p>
        </p:txBody>
      </p:sp>
      <p:pic>
        <p:nvPicPr>
          <p:cNvPr id="12" name="Рисунок 12">
            <a:extLst>
              <a:ext uri="{FF2B5EF4-FFF2-40B4-BE49-F238E27FC236}">
                <a16:creationId xmlns:a16="http://schemas.microsoft.com/office/drawing/2014/main" id="{6B69F611-0DCB-4DEE-B6C4-7A79E4287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1411605"/>
            <a:ext cx="6715125" cy="5172075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A737B77-B576-4D45-BB8E-E8D79E9C2EE8}"/>
              </a:ext>
            </a:extLst>
          </p:cNvPr>
          <p:cNvSpPr txBox="1"/>
          <p:nvPr/>
        </p:nvSpPr>
        <p:spPr>
          <a:xfrm>
            <a:off x="180975" y="1714500"/>
            <a:ext cx="6657975" cy="28315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b="1">
                <a:ea typeface="+mn-lt"/>
                <a:cs typeface="+mn-lt"/>
              </a:rPr>
              <a:t>Для позитивного настроя важно подобрать правильную музыку – для всех упражнений необходимо брать разные мелодии и песни, чтобы при выполнении соблюдать темп.</a:t>
            </a:r>
            <a:endParaRPr lang="ru-RU" sz="2000"/>
          </a:p>
          <a:p>
            <a:r>
              <a:rPr lang="ru-RU" sz="2000">
                <a:ea typeface="+mn-lt"/>
                <a:cs typeface="+mn-lt"/>
              </a:rPr>
              <a:t>Занятие проходит непрерывно, без остановок.</a:t>
            </a:r>
            <a:endParaRPr lang="ru-RU" sz="2000"/>
          </a:p>
          <a:p>
            <a:r>
              <a:rPr lang="ru-RU" sz="2000">
                <a:ea typeface="+mn-lt"/>
                <a:cs typeface="+mn-lt"/>
              </a:rPr>
              <a:t>Занятие предпочтительно проводить в виде урока. Он делится на три этапа: подготовительный, основной и заключительный.</a:t>
            </a:r>
            <a:endParaRPr lang="ru-RU" sz="2000"/>
          </a:p>
          <a:p>
            <a:pPr algn="l"/>
            <a:endParaRPr lang="ru-RU"/>
          </a:p>
        </p:txBody>
      </p:sp>
      <p:pic>
        <p:nvPicPr>
          <p:cNvPr id="15" name="Рисунок 15" descr="Изображение выглядит как человек, спорт, внутренний, во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77249F7-E867-492F-B6C2-0D2DDA301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9925" y="2333962"/>
            <a:ext cx="5000625" cy="333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61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F0F58506-F3EB-4D9C-B414-B575CA6C51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75000"/>
          </a:blip>
          <a:srcRect t="29235" b="14515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628F5-1188-4C2B-8F56-81D64C911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475" y="680694"/>
            <a:ext cx="7296150" cy="1371600"/>
          </a:xfrm>
        </p:spPr>
        <p:txBody>
          <a:bodyPr>
            <a:normAutofit/>
          </a:bodyPr>
          <a:lstStyle/>
          <a:p>
            <a:endParaRPr lang="ru-RU" b="1"/>
          </a:p>
          <a:p>
            <a:endParaRPr lang="ru-RU"/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278CD056-662D-4EFF-B211-3E110BFB7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2875" y="1516380"/>
            <a:ext cx="8028611" cy="4089436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BA0F974-34B9-4922-BAC9-10F809FA2570}"/>
              </a:ext>
            </a:extLst>
          </p:cNvPr>
          <p:cNvSpPr txBox="1"/>
          <p:nvPr/>
        </p:nvSpPr>
        <p:spPr>
          <a:xfrm>
            <a:off x="3984113" y="168787"/>
            <a:ext cx="798502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br>
              <a:rPr lang="ru-RU" dirty="0">
                <a:ea typeface="+mn-lt"/>
                <a:cs typeface="+mn-lt"/>
              </a:rPr>
            </a:br>
            <a:endParaRPr lang="ru-RU">
              <a:ea typeface="+mn-lt"/>
              <a:cs typeface="+mn-lt"/>
            </a:endParaRPr>
          </a:p>
        </p:txBody>
      </p:sp>
      <p:pic>
        <p:nvPicPr>
          <p:cNvPr id="13" name="Рисунок 13" descr="Изображение выглядит как человек, женщина, стол, комна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F0E7CC2-EBDB-4D6C-8E12-40C351572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2381250"/>
            <a:ext cx="3781425" cy="27717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DAC9FB-3C85-4ED1-A568-0A6B174D34A8}"/>
              </a:ext>
            </a:extLst>
          </p:cNvPr>
          <p:cNvSpPr txBox="1"/>
          <p:nvPr/>
        </p:nvSpPr>
        <p:spPr>
          <a:xfrm>
            <a:off x="3986981" y="1848464"/>
            <a:ext cx="6274618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ea typeface="+mn-lt"/>
                <a:cs typeface="+mn-lt"/>
              </a:rPr>
              <a:t>I. </a:t>
            </a:r>
            <a:r>
              <a:rPr lang="ru-RU" dirty="0" err="1">
                <a:ea typeface="+mn-lt"/>
                <a:cs typeface="+mn-lt"/>
              </a:rPr>
              <a:t>И.п</a:t>
            </a:r>
            <a:r>
              <a:rPr lang="ru-RU" dirty="0">
                <a:ea typeface="+mn-lt"/>
                <a:cs typeface="+mn-lt"/>
              </a:rPr>
              <a:t>. основная стойка</a:t>
            </a:r>
            <a:br>
              <a:rPr lang="ru-RU" dirty="0">
                <a:ea typeface="+mn-lt"/>
                <a:cs typeface="+mn-lt"/>
              </a:rPr>
            </a:br>
            <a:br>
              <a:rPr lang="ru-RU" dirty="0">
                <a:ea typeface="+mn-lt"/>
                <a:cs typeface="+mn-lt"/>
              </a:rPr>
            </a:br>
            <a:r>
              <a:rPr lang="ru-RU" dirty="0">
                <a:ea typeface="+mn-lt"/>
                <a:cs typeface="+mn-lt"/>
              </a:rPr>
              <a:t>1- правая рука в боковой плоскости описывает круг,</a:t>
            </a:r>
            <a:br>
              <a:rPr lang="ru-RU" dirty="0">
                <a:ea typeface="+mn-lt"/>
                <a:cs typeface="+mn-lt"/>
              </a:rPr>
            </a:br>
            <a:br>
              <a:rPr lang="ru-RU" dirty="0">
                <a:ea typeface="+mn-lt"/>
                <a:cs typeface="+mn-lt"/>
              </a:rPr>
            </a:br>
            <a:r>
              <a:rPr lang="ru-RU" dirty="0">
                <a:ea typeface="+mn-lt"/>
                <a:cs typeface="+mn-lt"/>
              </a:rPr>
              <a:t>2- левая рука в боковой плоскости описывает круг,</a:t>
            </a:r>
            <a:br>
              <a:rPr lang="ru-RU" dirty="0">
                <a:ea typeface="+mn-lt"/>
                <a:cs typeface="+mn-lt"/>
              </a:rPr>
            </a:br>
            <a:br>
              <a:rPr lang="ru-RU" dirty="0">
                <a:ea typeface="+mn-lt"/>
                <a:cs typeface="+mn-lt"/>
              </a:rPr>
            </a:br>
            <a:r>
              <a:rPr lang="ru-RU" dirty="0">
                <a:ea typeface="+mn-lt"/>
                <a:cs typeface="+mn-lt"/>
              </a:rPr>
              <a:t>3, 4- обе руки перед собой описывают два круга</a:t>
            </a:r>
            <a:br>
              <a:rPr lang="ru-RU" dirty="0">
                <a:ea typeface="+mn-lt"/>
                <a:cs typeface="+mn-lt"/>
              </a:rPr>
            </a:br>
            <a:endParaRPr lang="ru-RU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5483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DB99173A-813C-47FE-BB66-6DA992D76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96" y="-1905"/>
            <a:ext cx="12196191" cy="6856095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628F5-1188-4C2B-8F56-81D64C911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9" y="673012"/>
            <a:ext cx="6505575" cy="956084"/>
          </a:xfrm>
        </p:spPr>
        <p:txBody>
          <a:bodyPr>
            <a:normAutofit/>
          </a:bodyPr>
          <a:lstStyle/>
          <a:p>
            <a:endParaRPr lang="ru-RU" b="1"/>
          </a:p>
          <a:p>
            <a:endParaRPr lang="ru-RU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E1091957-FC44-44F4-9F02-8F466AFD8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965" y="1664427"/>
            <a:ext cx="6964209" cy="40793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B89599-D809-48C9-914A-59886D1EE890}"/>
              </a:ext>
            </a:extLst>
          </p:cNvPr>
          <p:cNvSpPr txBox="1"/>
          <p:nvPr/>
        </p:nvSpPr>
        <p:spPr>
          <a:xfrm>
            <a:off x="5107201" y="1968612"/>
            <a:ext cx="6738068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ea typeface="+mn-lt"/>
                <a:cs typeface="+mn-lt"/>
              </a:rPr>
              <a:t>II. </a:t>
            </a:r>
            <a:r>
              <a:rPr lang="ru-RU" sz="1600" dirty="0" err="1">
                <a:ea typeface="+mn-lt"/>
                <a:cs typeface="+mn-lt"/>
              </a:rPr>
              <a:t>И.п</a:t>
            </a:r>
            <a:r>
              <a:rPr lang="ru-RU" sz="1600" dirty="0">
                <a:ea typeface="+mn-lt"/>
                <a:cs typeface="+mn-lt"/>
              </a:rPr>
              <a:t>. Ногина ширине плеч</a:t>
            </a:r>
            <a:br>
              <a:rPr lang="ru-RU" sz="1600" dirty="0">
                <a:ea typeface="+mn-lt"/>
                <a:cs typeface="+mn-lt"/>
              </a:rPr>
            </a:br>
            <a:br>
              <a:rPr lang="ru-RU" sz="1600" dirty="0">
                <a:ea typeface="+mn-lt"/>
                <a:cs typeface="+mn-lt"/>
              </a:rPr>
            </a:br>
            <a:r>
              <a:rPr lang="ru-RU" sz="1600" dirty="0">
                <a:ea typeface="+mn-lt"/>
                <a:cs typeface="+mn-lt"/>
              </a:rPr>
              <a:t>1- правая рука на бедро,</a:t>
            </a:r>
            <a:br>
              <a:rPr lang="ru-RU" sz="1600" dirty="0">
                <a:ea typeface="+mn-lt"/>
                <a:cs typeface="+mn-lt"/>
              </a:rPr>
            </a:br>
            <a:br>
              <a:rPr lang="ru-RU" sz="1600" dirty="0">
                <a:ea typeface="+mn-lt"/>
                <a:cs typeface="+mn-lt"/>
              </a:rPr>
            </a:br>
            <a:r>
              <a:rPr lang="ru-RU" sz="1600" dirty="0">
                <a:ea typeface="+mn-lt"/>
                <a:cs typeface="+mn-lt"/>
              </a:rPr>
              <a:t>2- левая рука на бедро,</a:t>
            </a:r>
            <a:br>
              <a:rPr lang="ru-RU" sz="1600" dirty="0">
                <a:ea typeface="+mn-lt"/>
                <a:cs typeface="+mn-lt"/>
              </a:rPr>
            </a:br>
            <a:br>
              <a:rPr lang="ru-RU" sz="1600" dirty="0">
                <a:ea typeface="+mn-lt"/>
                <a:cs typeface="+mn-lt"/>
              </a:rPr>
            </a:br>
            <a:r>
              <a:rPr lang="ru-RU" sz="1600" dirty="0">
                <a:ea typeface="+mn-lt"/>
                <a:cs typeface="+mn-lt"/>
              </a:rPr>
              <a:t>3,4- правая нога </a:t>
            </a:r>
            <a:r>
              <a:rPr lang="ru-RU" sz="1600" dirty="0" err="1">
                <a:ea typeface="+mn-lt"/>
                <a:cs typeface="+mn-lt"/>
              </a:rPr>
              <a:t>захлёст</a:t>
            </a:r>
            <a:r>
              <a:rPr lang="ru-RU" sz="1600" dirty="0">
                <a:ea typeface="+mn-lt"/>
                <a:cs typeface="+mn-lt"/>
              </a:rPr>
              <a:t> голени вперед-назад,</a:t>
            </a:r>
            <a:br>
              <a:rPr lang="ru-RU" sz="1600" dirty="0">
                <a:ea typeface="+mn-lt"/>
                <a:cs typeface="+mn-lt"/>
              </a:rPr>
            </a:br>
            <a:br>
              <a:rPr lang="ru-RU" sz="1600" dirty="0">
                <a:ea typeface="+mn-lt"/>
                <a:cs typeface="+mn-lt"/>
              </a:rPr>
            </a:br>
            <a:r>
              <a:rPr lang="ru-RU" sz="1600" dirty="0">
                <a:ea typeface="+mn-lt"/>
                <a:cs typeface="+mn-lt"/>
              </a:rPr>
              <a:t>5,6- левая нога </a:t>
            </a:r>
            <a:r>
              <a:rPr lang="ru-RU" sz="1600" dirty="0" err="1">
                <a:ea typeface="+mn-lt"/>
                <a:cs typeface="+mn-lt"/>
              </a:rPr>
              <a:t>захлёст</a:t>
            </a:r>
            <a:r>
              <a:rPr lang="ru-RU" sz="1600" dirty="0">
                <a:ea typeface="+mn-lt"/>
                <a:cs typeface="+mn-lt"/>
              </a:rPr>
              <a:t> голени вперёд-назад</a:t>
            </a:r>
            <a:br>
              <a:rPr lang="ru-RU" sz="1600" dirty="0">
                <a:ea typeface="+mn-lt"/>
                <a:cs typeface="+mn-lt"/>
              </a:rPr>
            </a:br>
            <a:br>
              <a:rPr lang="ru-RU" sz="1600" dirty="0">
                <a:ea typeface="+mn-lt"/>
                <a:cs typeface="+mn-lt"/>
              </a:rPr>
            </a:br>
            <a:br>
              <a:rPr lang="ru-RU" sz="1600" dirty="0">
                <a:ea typeface="+mn-lt"/>
                <a:cs typeface="+mn-lt"/>
              </a:rPr>
            </a:br>
            <a:endParaRPr lang="ru-RU" sz="1600"/>
          </a:p>
        </p:txBody>
      </p:sp>
      <p:pic>
        <p:nvPicPr>
          <p:cNvPr id="3" name="Рисунок 4" descr="Изображение выглядит как человек, внутренний, сидит, ребе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6F7F5E8-8838-4988-A3FC-304CEF53D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971229"/>
            <a:ext cx="4724400" cy="314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21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DB99173A-813C-47FE-BB66-6DA992D76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96" y="-1905"/>
            <a:ext cx="12196191" cy="6856095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628F5-1188-4C2B-8F56-81D64C911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9" y="673012"/>
            <a:ext cx="6505575" cy="956084"/>
          </a:xfrm>
        </p:spPr>
        <p:txBody>
          <a:bodyPr>
            <a:normAutofit/>
          </a:bodyPr>
          <a:lstStyle/>
          <a:p>
            <a:endParaRPr lang="ru-RU" b="1"/>
          </a:p>
          <a:p>
            <a:endParaRPr lang="ru-RU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E1091957-FC44-44F4-9F02-8F466AFD8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872" y="1360333"/>
            <a:ext cx="7554759" cy="45280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B89599-D809-48C9-914A-59886D1EE890}"/>
              </a:ext>
            </a:extLst>
          </p:cNvPr>
          <p:cNvSpPr txBox="1"/>
          <p:nvPr/>
        </p:nvSpPr>
        <p:spPr>
          <a:xfrm>
            <a:off x="4373754" y="1621665"/>
            <a:ext cx="7585793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ea typeface="+mn-lt"/>
                <a:cs typeface="+mn-lt"/>
              </a:rPr>
              <a:t>III. «Кулачки»</a:t>
            </a:r>
            <a:br>
              <a:rPr lang="ru-RU" dirty="0">
                <a:ea typeface="+mn-lt"/>
                <a:cs typeface="+mn-lt"/>
              </a:rPr>
            </a:br>
            <a:br>
              <a:rPr lang="ru-RU" dirty="0">
                <a:ea typeface="+mn-lt"/>
                <a:cs typeface="+mn-lt"/>
              </a:rPr>
            </a:br>
            <a:r>
              <a:rPr lang="ru-RU" dirty="0" err="1">
                <a:ea typeface="+mn-lt"/>
                <a:cs typeface="+mn-lt"/>
              </a:rPr>
              <a:t>И.п</a:t>
            </a:r>
            <a:r>
              <a:rPr lang="ru-RU" dirty="0">
                <a:ea typeface="+mn-lt"/>
                <a:cs typeface="+mn-lt"/>
              </a:rPr>
              <a:t>. основная стойка</a:t>
            </a:r>
            <a:br>
              <a:rPr lang="ru-RU" dirty="0">
                <a:ea typeface="+mn-lt"/>
                <a:cs typeface="+mn-lt"/>
              </a:rPr>
            </a:br>
            <a:br>
              <a:rPr lang="ru-RU" dirty="0">
                <a:ea typeface="+mn-lt"/>
                <a:cs typeface="+mn-lt"/>
              </a:rPr>
            </a:br>
            <a:r>
              <a:rPr lang="ru-RU" dirty="0">
                <a:ea typeface="+mn-lt"/>
                <a:cs typeface="+mn-lt"/>
              </a:rPr>
              <a:t>1,2- руки согнуты в локтевом суставе, выполняют отрывистые движения в левую сторону</a:t>
            </a:r>
            <a:br>
              <a:rPr lang="ru-RU" dirty="0">
                <a:ea typeface="+mn-lt"/>
                <a:cs typeface="+mn-lt"/>
              </a:rPr>
            </a:br>
            <a:br>
              <a:rPr lang="ru-RU" dirty="0">
                <a:ea typeface="+mn-lt"/>
                <a:cs typeface="+mn-lt"/>
              </a:rPr>
            </a:br>
            <a:r>
              <a:rPr lang="ru-RU" dirty="0">
                <a:ea typeface="+mn-lt"/>
                <a:cs typeface="+mn-lt"/>
              </a:rPr>
              <a:t>3,4- руки в исходное положение</a:t>
            </a:r>
            <a:br>
              <a:rPr lang="ru-RU" dirty="0">
                <a:ea typeface="+mn-lt"/>
                <a:cs typeface="+mn-lt"/>
              </a:rPr>
            </a:br>
            <a:br>
              <a:rPr lang="ru-RU" dirty="0">
                <a:ea typeface="+mn-lt"/>
                <a:cs typeface="+mn-lt"/>
              </a:rPr>
            </a:br>
            <a:r>
              <a:rPr lang="ru-RU" dirty="0">
                <a:ea typeface="+mn-lt"/>
                <a:cs typeface="+mn-lt"/>
              </a:rPr>
              <a:t>5,6- руки согнуты в локтевом суставе, выполняют отрывистые движения в правую сторону</a:t>
            </a:r>
            <a:br>
              <a:rPr lang="ru-RU" dirty="0">
                <a:ea typeface="+mn-lt"/>
                <a:cs typeface="+mn-lt"/>
              </a:rPr>
            </a:br>
            <a:br>
              <a:rPr lang="ru-RU" dirty="0">
                <a:ea typeface="+mn-lt"/>
                <a:cs typeface="+mn-lt"/>
              </a:rPr>
            </a:br>
            <a:r>
              <a:rPr lang="ru-RU" dirty="0">
                <a:ea typeface="+mn-lt"/>
                <a:cs typeface="+mn-lt"/>
              </a:rPr>
              <a:t>7,8- руки в исходном положении</a:t>
            </a:r>
            <a:endParaRPr lang="ru-RU" dirty="0"/>
          </a:p>
        </p:txBody>
      </p:sp>
      <p:pic>
        <p:nvPicPr>
          <p:cNvPr id="3" name="Рисунок 4" descr="Изображение выглядит как внешний, трава, мужчина, еде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6040B28-A381-42CC-AB1C-CB8AE82E4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299335"/>
            <a:ext cx="4200525" cy="274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06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DB99173A-813C-47FE-BB66-6DA992D76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96" y="-1905"/>
            <a:ext cx="12196191" cy="6856095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628F5-1188-4C2B-8F56-81D64C911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9" y="673012"/>
            <a:ext cx="6505575" cy="956084"/>
          </a:xfrm>
        </p:spPr>
        <p:txBody>
          <a:bodyPr>
            <a:normAutofit/>
          </a:bodyPr>
          <a:lstStyle/>
          <a:p>
            <a:endParaRPr lang="ru-RU" b="1"/>
          </a:p>
          <a:p>
            <a:endParaRPr lang="ru-RU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E1091957-FC44-44F4-9F02-8F466AFD8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72" y="1450871"/>
            <a:ext cx="7716684" cy="44565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B89599-D809-48C9-914A-59886D1EE890}"/>
              </a:ext>
            </a:extLst>
          </p:cNvPr>
          <p:cNvSpPr txBox="1"/>
          <p:nvPr/>
        </p:nvSpPr>
        <p:spPr>
          <a:xfrm>
            <a:off x="4282584" y="1752450"/>
            <a:ext cx="7585793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ea typeface="+mn-lt"/>
                <a:cs typeface="+mn-lt"/>
              </a:rPr>
              <a:t>IV. </a:t>
            </a:r>
            <a:r>
              <a:rPr lang="ru-RU" sz="1600" dirty="0" err="1">
                <a:ea typeface="+mn-lt"/>
                <a:cs typeface="+mn-lt"/>
              </a:rPr>
              <a:t>И.п</a:t>
            </a:r>
            <a:r>
              <a:rPr lang="ru-RU" sz="1600" dirty="0">
                <a:ea typeface="+mn-lt"/>
                <a:cs typeface="+mn-lt"/>
              </a:rPr>
              <a:t>. основная стойка</a:t>
            </a:r>
            <a:br>
              <a:rPr lang="ru-RU" sz="1600" dirty="0">
                <a:ea typeface="+mn-lt"/>
                <a:cs typeface="+mn-lt"/>
              </a:rPr>
            </a:br>
            <a:br>
              <a:rPr lang="ru-RU" sz="1600" dirty="0">
                <a:ea typeface="+mn-lt"/>
                <a:cs typeface="+mn-lt"/>
              </a:rPr>
            </a:br>
            <a:r>
              <a:rPr lang="ru-RU" sz="1600" dirty="0">
                <a:ea typeface="+mn-lt"/>
                <a:cs typeface="+mn-lt"/>
              </a:rPr>
              <a:t>1,2,3- прыжки приставным шагом в правую сторону,</a:t>
            </a:r>
            <a:br>
              <a:rPr lang="ru-RU" sz="1600" dirty="0">
                <a:ea typeface="+mn-lt"/>
                <a:cs typeface="+mn-lt"/>
              </a:rPr>
            </a:br>
            <a:br>
              <a:rPr lang="ru-RU" sz="1600" dirty="0">
                <a:ea typeface="+mn-lt"/>
                <a:cs typeface="+mn-lt"/>
              </a:rPr>
            </a:br>
            <a:r>
              <a:rPr lang="ru-RU" sz="1600" dirty="0">
                <a:ea typeface="+mn-lt"/>
                <a:cs typeface="+mn-lt"/>
              </a:rPr>
              <a:t>4- хлопок</a:t>
            </a:r>
            <a:br>
              <a:rPr lang="ru-RU" sz="1600" dirty="0">
                <a:ea typeface="+mn-lt"/>
                <a:cs typeface="+mn-lt"/>
              </a:rPr>
            </a:br>
            <a:br>
              <a:rPr lang="ru-RU" sz="1600" dirty="0">
                <a:ea typeface="+mn-lt"/>
                <a:cs typeface="+mn-lt"/>
              </a:rPr>
            </a:br>
            <a:r>
              <a:rPr lang="ru-RU" sz="1600" dirty="0">
                <a:ea typeface="+mn-lt"/>
                <a:cs typeface="+mn-lt"/>
              </a:rPr>
              <a:t>5,6,7- прыжки приставным шагом в левую сторону,</a:t>
            </a:r>
            <a:br>
              <a:rPr lang="ru-RU" sz="1600" dirty="0">
                <a:ea typeface="+mn-lt"/>
                <a:cs typeface="+mn-lt"/>
              </a:rPr>
            </a:br>
            <a:br>
              <a:rPr lang="ru-RU" sz="1600" dirty="0">
                <a:ea typeface="+mn-lt"/>
                <a:cs typeface="+mn-lt"/>
              </a:rPr>
            </a:br>
            <a:r>
              <a:rPr lang="ru-RU" sz="1600" dirty="0">
                <a:ea typeface="+mn-lt"/>
                <a:cs typeface="+mn-lt"/>
              </a:rPr>
              <a:t>8- хлопок</a:t>
            </a:r>
            <a:br>
              <a:rPr lang="ru-RU" sz="1600" dirty="0">
                <a:ea typeface="+mn-lt"/>
                <a:cs typeface="+mn-lt"/>
              </a:rPr>
            </a:br>
            <a:endParaRPr lang="ru-RU" sz="1600"/>
          </a:p>
        </p:txBody>
      </p:sp>
      <p:pic>
        <p:nvPicPr>
          <p:cNvPr id="3" name="Рисунок 4" descr="Изображение выглядит как человек, женщина, женский, дам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095F542-6AE5-467B-9D02-10DF656D8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277722"/>
            <a:ext cx="4038600" cy="304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32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12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Savon</vt:lpstr>
      <vt:lpstr>ОГАПОУ «Белгородский техникум общественного питания» Спортивное занятие по секции "ритмическая гимнастика" </vt:lpstr>
      <vt:lpstr>Задачи мероприятия:</vt:lpstr>
      <vt:lpstr>Презентация PowerPoint</vt:lpstr>
      <vt:lpstr>Презентация PowerPoint</vt:lpstr>
      <vt:lpstr>Структрура занятия: </vt:lpstr>
      <vt:lpstr> </vt:lpstr>
      <vt:lpstr> </vt:lpstr>
      <vt:lpstr> </vt:lpstr>
      <vt:lpstr> </vt:lpstr>
      <vt:lpstr> </vt:lpstr>
      <vt:lpstr>Особенности выполнения движений: 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revision>18</cp:revision>
  <dcterms:created xsi:type="dcterms:W3CDTF">2020-04-12T14:42:56Z</dcterms:created>
  <dcterms:modified xsi:type="dcterms:W3CDTF">2020-05-14T12:08:48Z</dcterms:modified>
</cp:coreProperties>
</file>