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3" r:id="rId1"/>
  </p:sldMasterIdLst>
  <p:sldIdLst>
    <p:sldId id="256" r:id="rId2"/>
    <p:sldId id="258" r:id="rId3"/>
    <p:sldId id="259" r:id="rId4"/>
    <p:sldId id="257" r:id="rId5"/>
    <p:sldId id="265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B4B4E4-134B-4300-8F31-1B7A9C3A1CA3}" v="16" dt="2020-04-28T18:23:53.437"/>
    <p1510:client id="{36F3FD4C-A87D-465A-992A-0CDD9DEE391F}" v="74" dt="2020-04-28T17:09:02.564"/>
    <p1510:client id="{40220B66-045E-4D1A-9DC7-E524F0364883}" v="46" dt="2020-05-05T16:26:04.769"/>
    <p1510:client id="{458F8734-8967-46F6-9D17-A5E5A043961D}" v="106" dt="2020-04-13T14:28:08.474"/>
    <p1510:client id="{4C4893EA-FE63-454C-A02B-125E3EDD3350}" v="37" dt="2020-04-28T18:09:21.151"/>
    <p1510:client id="{56417C10-3C6D-43A2-96A8-1483506E83C2}" v="3" dt="2020-04-28T18:21:25.260"/>
    <p1510:client id="{5E27EAE2-6D89-47D7-9C4B-FFEA7ED1606F}" v="86" dt="2020-04-12T20:06:22.420"/>
    <p1510:client id="{70603653-5F36-4E62-8B71-40AD8C7494EA}" v="160" dt="2020-04-13T15:44:15.075"/>
    <p1510:client id="{A032FBA2-F8D1-465E-BCB2-8AFE95B7F0CA}" v="51" dt="2020-04-12T20:17:25.518"/>
    <p1510:client id="{AD7B0FC8-ECB9-47EA-852C-CC20AC855D79}" v="113" dt="2020-04-12T19:50:05.527"/>
    <p1510:client id="{B8B9B9F4-5B25-4F5A-90F3-5A18A466E496}" v="13" dt="2020-04-28T18:24:29.720"/>
    <p1510:client id="{DD174AB2-56B4-4751-9D49-651CEE41CC83}" v="88" dt="2020-05-05T13:14:28.662"/>
    <p1510:client id="{E06583E1-D800-4C76-858A-E8352FFE5876}" v="55" dt="2020-04-21T17:48:39.388"/>
    <p1510:client id="{ECDA3494-CA44-4363-BA40-E6643C04DADB}" v="82" dt="2020-04-12T20:08:12.991"/>
    <p1510:client id="{EFE3319B-6D1D-4F02-8C06-D8D2691DC49B}" v="264" dt="2020-05-14T11:39:26.4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Хородовинский Хородовинский" userId="7d76862fd92fd5cc" providerId="Windows Live" clId="Web-{ECDA3494-CA44-4363-BA40-E6643C04DADB}"/>
    <pc:docChg chg="modSld">
      <pc:chgData name="Хородовинский Хородовинский" userId="7d76862fd92fd5cc" providerId="Windows Live" clId="Web-{ECDA3494-CA44-4363-BA40-E6643C04DADB}" dt="2020-04-12T20:08:12.913" v="82" actId="20577"/>
      <pc:docMkLst>
        <pc:docMk/>
      </pc:docMkLst>
      <pc:sldChg chg="modSp">
        <pc:chgData name="Хородовинский Хородовинский" userId="7d76862fd92fd5cc" providerId="Windows Live" clId="Web-{ECDA3494-CA44-4363-BA40-E6643C04DADB}" dt="2020-04-12T20:06:45.021" v="4" actId="14100"/>
        <pc:sldMkLst>
          <pc:docMk/>
          <pc:sldMk cId="1419946020" sldId="260"/>
        </pc:sldMkLst>
        <pc:spChg chg="mod">
          <ac:chgData name="Хородовинский Хородовинский" userId="7d76862fd92fd5cc" providerId="Windows Live" clId="Web-{ECDA3494-CA44-4363-BA40-E6643C04DADB}" dt="2020-04-12T20:06:38.505" v="0" actId="20577"/>
          <ac:spMkLst>
            <pc:docMk/>
            <pc:sldMk cId="1419946020" sldId="260"/>
            <ac:spMk id="2" creationId="{29B315DA-ADB1-404D-962E-135489286957}"/>
          </ac:spMkLst>
        </pc:spChg>
        <pc:graphicFrameChg chg="mod">
          <ac:chgData name="Хородовинский Хородовинский" userId="7d76862fd92fd5cc" providerId="Windows Live" clId="Web-{ECDA3494-CA44-4363-BA40-E6643C04DADB}" dt="2020-04-12T20:06:45.021" v="4" actId="14100"/>
          <ac:graphicFrameMkLst>
            <pc:docMk/>
            <pc:sldMk cId="1419946020" sldId="260"/>
            <ac:graphicFrameMk id="5" creationId="{C6AE9FDB-7954-4D97-AA21-76FD57143904}"/>
          </ac:graphicFrameMkLst>
        </pc:graphicFrameChg>
      </pc:sldChg>
      <pc:sldChg chg="modSp">
        <pc:chgData name="Хородовинский Хородовинский" userId="7d76862fd92fd5cc" providerId="Windows Live" clId="Web-{ECDA3494-CA44-4363-BA40-E6643C04DADB}" dt="2020-04-12T20:08:10.725" v="80" actId="20577"/>
        <pc:sldMkLst>
          <pc:docMk/>
          <pc:sldMk cId="723442542" sldId="261"/>
        </pc:sldMkLst>
        <pc:spChg chg="mod">
          <ac:chgData name="Хородовинский Хородовинский" userId="7d76862fd92fd5cc" providerId="Windows Live" clId="Web-{ECDA3494-CA44-4363-BA40-E6643C04DADB}" dt="2020-04-12T20:07:45.866" v="40" actId="20577"/>
          <ac:spMkLst>
            <pc:docMk/>
            <pc:sldMk cId="723442542" sldId="261"/>
            <ac:spMk id="2" creationId="{502F2753-AC7C-44C8-B964-404B7603B389}"/>
          </ac:spMkLst>
        </pc:spChg>
        <pc:spChg chg="mod">
          <ac:chgData name="Хородовинский Хородовинский" userId="7d76862fd92fd5cc" providerId="Windows Live" clId="Web-{ECDA3494-CA44-4363-BA40-E6643C04DADB}" dt="2020-04-12T20:08:10.725" v="80" actId="20577"/>
          <ac:spMkLst>
            <pc:docMk/>
            <pc:sldMk cId="723442542" sldId="261"/>
            <ac:spMk id="3" creationId="{B61353A6-B857-4B8C-88EE-815F5A8D6A55}"/>
          </ac:spMkLst>
        </pc:spChg>
      </pc:sldChg>
    </pc:docChg>
  </pc:docChgLst>
  <pc:docChgLst>
    <pc:chgData name="Хородовинский Хородовинский" userId="7d76862fd92fd5cc" providerId="Windows Live" clId="Web-{458F8734-8967-46F6-9D17-A5E5A043961D}"/>
    <pc:docChg chg="addSld delSld modSld sldOrd">
      <pc:chgData name="Хородовинский Хородовинский" userId="7d76862fd92fd5cc" providerId="Windows Live" clId="Web-{458F8734-8967-46F6-9D17-A5E5A043961D}" dt="2020-04-13T14:28:08.474" v="100" actId="14100"/>
      <pc:docMkLst>
        <pc:docMk/>
      </pc:docMkLst>
      <pc:sldChg chg="modSp">
        <pc:chgData name="Хородовинский Хородовинский" userId="7d76862fd92fd5cc" providerId="Windows Live" clId="Web-{458F8734-8967-46F6-9D17-A5E5A043961D}" dt="2020-04-13T14:22:51.615" v="4" actId="20577"/>
        <pc:sldMkLst>
          <pc:docMk/>
          <pc:sldMk cId="287205224" sldId="259"/>
        </pc:sldMkLst>
        <pc:spChg chg="mod">
          <ac:chgData name="Хородовинский Хородовинский" userId="7d76862fd92fd5cc" providerId="Windows Live" clId="Web-{458F8734-8967-46F6-9D17-A5E5A043961D}" dt="2020-04-13T14:22:51.615" v="4" actId="20577"/>
          <ac:spMkLst>
            <pc:docMk/>
            <pc:sldMk cId="287205224" sldId="259"/>
            <ac:spMk id="3" creationId="{FEC51C12-84D7-40BF-BD91-E0B94B4045B1}"/>
          </ac:spMkLst>
        </pc:spChg>
      </pc:sldChg>
      <pc:sldChg chg="addSp delSp modSp">
        <pc:chgData name="Хородовинский Хородовинский" userId="7d76862fd92fd5cc" providerId="Windows Live" clId="Web-{458F8734-8967-46F6-9D17-A5E5A043961D}" dt="2020-04-13T14:25:16.622" v="58" actId="20577"/>
        <pc:sldMkLst>
          <pc:docMk/>
          <pc:sldMk cId="1419946020" sldId="260"/>
        </pc:sldMkLst>
        <pc:spChg chg="mod">
          <ac:chgData name="Хородовинский Хородовинский" userId="7d76862fd92fd5cc" providerId="Windows Live" clId="Web-{458F8734-8967-46F6-9D17-A5E5A043961D}" dt="2020-04-13T14:24:47.949" v="46" actId="20577"/>
          <ac:spMkLst>
            <pc:docMk/>
            <pc:sldMk cId="1419946020" sldId="260"/>
            <ac:spMk id="2" creationId="{29B315DA-ADB1-404D-962E-135489286957}"/>
          </ac:spMkLst>
        </pc:spChg>
        <pc:spChg chg="add del">
          <ac:chgData name="Хородовинский Хородовинский" userId="7d76862fd92fd5cc" providerId="Windows Live" clId="Web-{458F8734-8967-46F6-9D17-A5E5A043961D}" dt="2020-04-13T14:24:06.524" v="18"/>
          <ac:spMkLst>
            <pc:docMk/>
            <pc:sldMk cId="1419946020" sldId="260"/>
            <ac:spMk id="22" creationId="{A26E2FAE-FA60-497B-B2CB-7702C6FF3A3F}"/>
          </ac:spMkLst>
        </pc:spChg>
        <pc:graphicFrameChg chg="mod ord modGraphic">
          <ac:chgData name="Хородовинский Хородовинский" userId="7d76862fd92fd5cc" providerId="Windows Live" clId="Web-{458F8734-8967-46F6-9D17-A5E5A043961D}" dt="2020-04-13T14:25:16.622" v="58" actId="20577"/>
          <ac:graphicFrameMkLst>
            <pc:docMk/>
            <pc:sldMk cId="1419946020" sldId="260"/>
            <ac:graphicFrameMk id="5" creationId="{C6AE9FDB-7954-4D97-AA21-76FD57143904}"/>
          </ac:graphicFrameMkLst>
        </pc:graphicFrameChg>
        <pc:picChg chg="del">
          <ac:chgData name="Хородовинский Хородовинский" userId="7d76862fd92fd5cc" providerId="Windows Live" clId="Web-{458F8734-8967-46F6-9D17-A5E5A043961D}" dt="2020-04-13T14:23:48.430" v="12"/>
          <ac:picMkLst>
            <pc:docMk/>
            <pc:sldMk cId="1419946020" sldId="260"/>
            <ac:picMk id="17" creationId="{742A589B-EEA2-4195-85AF-0FFD05344622}"/>
          </ac:picMkLst>
        </pc:picChg>
        <pc:picChg chg="add del mod">
          <ac:chgData name="Хородовинский Хородовинский" userId="7d76862fd92fd5cc" providerId="Windows Live" clId="Web-{458F8734-8967-46F6-9D17-A5E5A043961D}" dt="2020-04-13T14:23:51.414" v="14"/>
          <ac:picMkLst>
            <pc:docMk/>
            <pc:sldMk cId="1419946020" sldId="260"/>
            <ac:picMk id="21" creationId="{E83BD776-831D-40D9-B74E-E2708F0521BB}"/>
          </ac:picMkLst>
        </pc:picChg>
        <pc:picChg chg="add mod">
          <ac:chgData name="Хородовинский Хородовинский" userId="7d76862fd92fd5cc" providerId="Windows Live" clId="Web-{458F8734-8967-46F6-9D17-A5E5A043961D}" dt="2020-04-13T14:24:06.524" v="18"/>
          <ac:picMkLst>
            <pc:docMk/>
            <pc:sldMk cId="1419946020" sldId="260"/>
            <ac:picMk id="25" creationId="{C00FEC36-6A52-4668-86BD-3C65C21A9F3A}"/>
          </ac:picMkLst>
        </pc:picChg>
      </pc:sldChg>
      <pc:sldChg chg="addSp delSp modSp">
        <pc:chgData name="Хородовинский Хородовинский" userId="7d76862fd92fd5cc" providerId="Windows Live" clId="Web-{458F8734-8967-46F6-9D17-A5E5A043961D}" dt="2020-04-13T14:25:31.701" v="60"/>
        <pc:sldMkLst>
          <pc:docMk/>
          <pc:sldMk cId="723442542" sldId="261"/>
        </pc:sldMkLst>
        <pc:spChg chg="mod ord">
          <ac:chgData name="Хородовинский Хородовинский" userId="7d76862fd92fd5cc" providerId="Windows Live" clId="Web-{458F8734-8967-46F6-9D17-A5E5A043961D}" dt="2020-04-13T14:25:31.701" v="60"/>
          <ac:spMkLst>
            <pc:docMk/>
            <pc:sldMk cId="723442542" sldId="261"/>
            <ac:spMk id="3" creationId="{B61353A6-B857-4B8C-88EE-815F5A8D6A55}"/>
          </ac:spMkLst>
        </pc:spChg>
        <pc:picChg chg="add mod">
          <ac:chgData name="Хородовинский Хородовинский" userId="7d76862fd92fd5cc" providerId="Windows Live" clId="Web-{458F8734-8967-46F6-9D17-A5E5A043961D}" dt="2020-04-13T14:25:31.701" v="60"/>
          <ac:picMkLst>
            <pc:docMk/>
            <pc:sldMk cId="723442542" sldId="261"/>
            <ac:picMk id="2" creationId="{48D6868B-0C98-41C5-B6E2-1486FA9D4654}"/>
          </ac:picMkLst>
        </pc:picChg>
        <pc:picChg chg="del">
          <ac:chgData name="Хородовинский Хородовинский" userId="7d76862fd92fd5cc" providerId="Windows Live" clId="Web-{458F8734-8967-46F6-9D17-A5E5A043961D}" dt="2020-04-13T14:25:21.372" v="59"/>
          <ac:picMkLst>
            <pc:docMk/>
            <pc:sldMk cId="723442542" sldId="261"/>
            <ac:picMk id="4" creationId="{FE6B9410-D679-455D-9424-08A55A9582D0}"/>
          </ac:picMkLst>
        </pc:picChg>
      </pc:sldChg>
      <pc:sldChg chg="modSp add del ord">
        <pc:chgData name="Хородовинский Хородовинский" userId="7d76862fd92fd5cc" providerId="Windows Live" clId="Web-{458F8734-8967-46F6-9D17-A5E5A043961D}" dt="2020-04-13T14:27:45.598" v="90" actId="20577"/>
        <pc:sldMkLst>
          <pc:docMk/>
          <pc:sldMk cId="2062323933" sldId="262"/>
        </pc:sldMkLst>
        <pc:spChg chg="mod">
          <ac:chgData name="Хородовинский Хородовинский" userId="7d76862fd92fd5cc" providerId="Windows Live" clId="Web-{458F8734-8967-46F6-9D17-A5E5A043961D}" dt="2020-04-13T14:27:45.598" v="90" actId="20577"/>
          <ac:spMkLst>
            <pc:docMk/>
            <pc:sldMk cId="2062323933" sldId="262"/>
            <ac:spMk id="2" creationId="{9AD7E6F3-F228-4159-8794-E7DD59A7345B}"/>
          </ac:spMkLst>
        </pc:spChg>
        <pc:spChg chg="mod">
          <ac:chgData name="Хородовинский Хородовинский" userId="7d76862fd92fd5cc" providerId="Windows Live" clId="Web-{458F8734-8967-46F6-9D17-A5E5A043961D}" dt="2020-04-13T14:27:35.269" v="84" actId="20577"/>
          <ac:spMkLst>
            <pc:docMk/>
            <pc:sldMk cId="2062323933" sldId="262"/>
            <ac:spMk id="3" creationId="{3F34D1D3-7AF1-441D-84E7-D020D4737F12}"/>
          </ac:spMkLst>
        </pc:spChg>
      </pc:sldChg>
      <pc:sldChg chg="addSp delSp modSp">
        <pc:chgData name="Хородовинский Хородовинский" userId="7d76862fd92fd5cc" providerId="Windows Live" clId="Web-{458F8734-8967-46F6-9D17-A5E5A043961D}" dt="2020-04-13T14:28:08.474" v="100" actId="14100"/>
        <pc:sldMkLst>
          <pc:docMk/>
          <pc:sldMk cId="1935022911" sldId="263"/>
        </pc:sldMkLst>
        <pc:spChg chg="add del mod">
          <ac:chgData name="Хородовинский Хородовинский" userId="7d76862fd92fd5cc" providerId="Windows Live" clId="Web-{458F8734-8967-46F6-9D17-A5E5A043961D}" dt="2020-04-13T14:27:54.614" v="96"/>
          <ac:spMkLst>
            <pc:docMk/>
            <pc:sldMk cId="1935022911" sldId="263"/>
            <ac:spMk id="2" creationId="{47A3A42A-C407-4ED9-9471-25E117BE0FED}"/>
          </ac:spMkLst>
        </pc:spChg>
        <pc:spChg chg="add del mod">
          <ac:chgData name="Хородовинский Хородовинский" userId="7d76862fd92fd5cc" providerId="Windows Live" clId="Web-{458F8734-8967-46F6-9D17-A5E5A043961D}" dt="2020-04-13T14:26:54.752" v="73"/>
          <ac:spMkLst>
            <pc:docMk/>
            <pc:sldMk cId="1935022911" sldId="263"/>
            <ac:spMk id="5" creationId="{3B895815-B536-4B2D-B2D9-F788410A983C}"/>
          </ac:spMkLst>
        </pc:spChg>
        <pc:spChg chg="add mod">
          <ac:chgData name="Хородовинский Хородовинский" userId="7d76862fd92fd5cc" providerId="Windows Live" clId="Web-{458F8734-8967-46F6-9D17-A5E5A043961D}" dt="2020-04-13T14:27:54.614" v="96"/>
          <ac:spMkLst>
            <pc:docMk/>
            <pc:sldMk cId="1935022911" sldId="263"/>
            <ac:spMk id="7" creationId="{3697B184-763C-4E85-8DDE-A45F4EFB40FF}"/>
          </ac:spMkLst>
        </pc:spChg>
        <pc:picChg chg="mod">
          <ac:chgData name="Хородовинский Хородовинский" userId="7d76862fd92fd5cc" providerId="Windows Live" clId="Web-{458F8734-8967-46F6-9D17-A5E5A043961D}" dt="2020-04-13T14:28:08.474" v="100" actId="14100"/>
          <ac:picMkLst>
            <pc:docMk/>
            <pc:sldMk cId="1935022911" sldId="263"/>
            <ac:picMk id="4" creationId="{BDA3E1DD-8682-4A4E-AF93-6742570F912C}"/>
          </ac:picMkLst>
        </pc:picChg>
      </pc:sldChg>
    </pc:docChg>
  </pc:docChgLst>
  <pc:docChgLst>
    <pc:chgData name="Хородовинский Хородовинский" userId="7d76862fd92fd5cc" providerId="Windows Live" clId="Web-{5E27EAE2-6D89-47D7-9C4B-FFEA7ED1606F}"/>
    <pc:docChg chg="modSld">
      <pc:chgData name="Хородовинский Хородовинский" userId="7d76862fd92fd5cc" providerId="Windows Live" clId="Web-{5E27EAE2-6D89-47D7-9C4B-FFEA7ED1606F}" dt="2020-04-12T20:06:21.810" v="87" actId="20577"/>
      <pc:docMkLst>
        <pc:docMk/>
      </pc:docMkLst>
      <pc:sldChg chg="addSp delSp modSp">
        <pc:chgData name="Хородовинский Хородовинский" userId="7d76862fd92fd5cc" providerId="Windows Live" clId="Web-{5E27EAE2-6D89-47D7-9C4B-FFEA7ED1606F}" dt="2020-04-12T19:51:15.627" v="6" actId="14100"/>
        <pc:sldMkLst>
          <pc:docMk/>
          <pc:sldMk cId="75572178" sldId="258"/>
        </pc:sldMkLst>
        <pc:spChg chg="del">
          <ac:chgData name="Хородовинский Хородовинский" userId="7d76862fd92fd5cc" providerId="Windows Live" clId="Web-{5E27EAE2-6D89-47D7-9C4B-FFEA7ED1606F}" dt="2020-04-12T19:50:57.001" v="0"/>
          <ac:spMkLst>
            <pc:docMk/>
            <pc:sldMk cId="75572178" sldId="258"/>
            <ac:spMk id="2" creationId="{F498DE5C-7D35-4BC9-87BA-FB05450C4361}"/>
          </ac:spMkLst>
        </pc:spChg>
        <pc:picChg chg="add mod">
          <ac:chgData name="Хородовинский Хородовинский" userId="7d76862fd92fd5cc" providerId="Windows Live" clId="Web-{5E27EAE2-6D89-47D7-9C4B-FFEA7ED1606F}" dt="2020-04-12T19:51:15.627" v="6" actId="14100"/>
          <ac:picMkLst>
            <pc:docMk/>
            <pc:sldMk cId="75572178" sldId="258"/>
            <ac:picMk id="4" creationId="{270E0826-2AA5-4B81-AD0D-EA2061841334}"/>
          </ac:picMkLst>
        </pc:picChg>
      </pc:sldChg>
      <pc:sldChg chg="addSp delSp modSp mod setBg">
        <pc:chgData name="Хородовинский Хородовинский" userId="7d76862fd92fd5cc" providerId="Windows Live" clId="Web-{5E27EAE2-6D89-47D7-9C4B-FFEA7ED1606F}" dt="2020-04-12T19:53:50.597" v="22" actId="20577"/>
        <pc:sldMkLst>
          <pc:docMk/>
          <pc:sldMk cId="287205224" sldId="259"/>
        </pc:sldMkLst>
        <pc:spChg chg="del mod">
          <ac:chgData name="Хородовинский Хородовинский" userId="7d76862fd92fd5cc" providerId="Windows Live" clId="Web-{5E27EAE2-6D89-47D7-9C4B-FFEA7ED1606F}" dt="2020-04-12T19:51:55.049" v="12"/>
          <ac:spMkLst>
            <pc:docMk/>
            <pc:sldMk cId="287205224" sldId="259"/>
            <ac:spMk id="2" creationId="{DDD20518-9CB5-4F06-ACED-E014E27F2968}"/>
          </ac:spMkLst>
        </pc:spChg>
        <pc:spChg chg="mod">
          <ac:chgData name="Хородовинский Хородовинский" userId="7d76862fd92fd5cc" providerId="Windows Live" clId="Web-{5E27EAE2-6D89-47D7-9C4B-FFEA7ED1606F}" dt="2020-04-12T19:53:50.597" v="22" actId="20577"/>
          <ac:spMkLst>
            <pc:docMk/>
            <pc:sldMk cId="287205224" sldId="259"/>
            <ac:spMk id="3" creationId="{FEC51C12-84D7-40BF-BD91-E0B94B4045B1}"/>
          </ac:spMkLst>
        </pc:spChg>
        <pc:spChg chg="add del">
          <ac:chgData name="Хородовинский Хородовинский" userId="7d76862fd92fd5cc" providerId="Windows Live" clId="Web-{5E27EAE2-6D89-47D7-9C4B-FFEA7ED1606F}" dt="2020-04-12T19:53:29.566" v="17"/>
          <ac:spMkLst>
            <pc:docMk/>
            <pc:sldMk cId="287205224" sldId="259"/>
            <ac:spMk id="8" creationId="{923E8915-D2AA-4327-A45A-972C3CA9574B}"/>
          </ac:spMkLst>
        </pc:spChg>
        <pc:spChg chg="add del">
          <ac:chgData name="Хородовинский Хородовинский" userId="7d76862fd92fd5cc" providerId="Windows Live" clId="Web-{5E27EAE2-6D89-47D7-9C4B-FFEA7ED1606F}" dt="2020-04-12T19:53:29.566" v="17"/>
          <ac:spMkLst>
            <pc:docMk/>
            <pc:sldMk cId="287205224" sldId="259"/>
            <ac:spMk id="10" creationId="{8302FC3C-9804-4950-B721-5FD704BA6065}"/>
          </ac:spMkLst>
        </pc:spChg>
        <pc:spChg chg="add del">
          <ac:chgData name="Хородовинский Хородовинский" userId="7d76862fd92fd5cc" providerId="Windows Live" clId="Web-{5E27EAE2-6D89-47D7-9C4B-FFEA7ED1606F}" dt="2020-04-12T19:53:29.566" v="17"/>
          <ac:spMkLst>
            <pc:docMk/>
            <pc:sldMk cId="287205224" sldId="259"/>
            <ac:spMk id="16" creationId="{F3798573-F27B-47EB-8EA4-7EE34954C2D6}"/>
          </ac:spMkLst>
        </pc:spChg>
        <pc:spChg chg="add">
          <ac:chgData name="Хородовинский Хородовинский" userId="7d76862fd92fd5cc" providerId="Windows Live" clId="Web-{5E27EAE2-6D89-47D7-9C4B-FFEA7ED1606F}" dt="2020-04-12T19:53:29.566" v="17"/>
          <ac:spMkLst>
            <pc:docMk/>
            <pc:sldMk cId="287205224" sldId="259"/>
            <ac:spMk id="21" creationId="{C8A3C342-1D03-412F-8DD3-BF519E8E0AE9}"/>
          </ac:spMkLst>
        </pc:spChg>
        <pc:spChg chg="add">
          <ac:chgData name="Хородовинский Хородовинский" userId="7d76862fd92fd5cc" providerId="Windows Live" clId="Web-{5E27EAE2-6D89-47D7-9C4B-FFEA7ED1606F}" dt="2020-04-12T19:53:29.566" v="17"/>
          <ac:spMkLst>
            <pc:docMk/>
            <pc:sldMk cId="287205224" sldId="259"/>
            <ac:spMk id="23" creationId="{81CC9B02-E087-4350-AEBD-2C3CF001AF01}"/>
          </ac:spMkLst>
        </pc:spChg>
        <pc:picChg chg="add mod">
          <ac:chgData name="Хородовинский Хородовинский" userId="7d76862fd92fd5cc" providerId="Windows Live" clId="Web-{5E27EAE2-6D89-47D7-9C4B-FFEA7ED1606F}" dt="2020-04-12T19:53:29.566" v="17"/>
          <ac:picMkLst>
            <pc:docMk/>
            <pc:sldMk cId="287205224" sldId="259"/>
            <ac:picMk id="4" creationId="{B8EC4644-8B3F-47B3-9D83-F8D6B56BC323}"/>
          </ac:picMkLst>
        </pc:picChg>
        <pc:picChg chg="add mod">
          <ac:chgData name="Хородовинский Хородовинский" userId="7d76862fd92fd5cc" providerId="Windows Live" clId="Web-{5E27EAE2-6D89-47D7-9C4B-FFEA7ED1606F}" dt="2020-04-12T19:53:29.566" v="17"/>
          <ac:picMkLst>
            <pc:docMk/>
            <pc:sldMk cId="287205224" sldId="259"/>
            <ac:picMk id="6" creationId="{C708E0ED-045B-4E87-B408-2C06BBC078A4}"/>
          </ac:picMkLst>
        </pc:picChg>
        <pc:picChg chg="add del">
          <ac:chgData name="Хородовинский Хородовинский" userId="7d76862fd92fd5cc" providerId="Windows Live" clId="Web-{5E27EAE2-6D89-47D7-9C4B-FFEA7ED1606F}" dt="2020-04-12T19:53:29.566" v="17"/>
          <ac:picMkLst>
            <pc:docMk/>
            <pc:sldMk cId="287205224" sldId="259"/>
            <ac:picMk id="14" creationId="{3BC6EBB2-9BDC-4075-BA6B-43A9FBF9C86C}"/>
          </ac:picMkLst>
        </pc:picChg>
        <pc:cxnChg chg="add del">
          <ac:chgData name="Хородовинский Хородовинский" userId="7d76862fd92fd5cc" providerId="Windows Live" clId="Web-{5E27EAE2-6D89-47D7-9C4B-FFEA7ED1606F}" dt="2020-04-12T19:53:29.566" v="17"/>
          <ac:cxnSpMkLst>
            <pc:docMk/>
            <pc:sldMk cId="287205224" sldId="259"/>
            <ac:cxnSpMk id="12" creationId="{6B9695BD-ECF6-49CA-8877-8C493193C65D}"/>
          </ac:cxnSpMkLst>
        </pc:cxnChg>
      </pc:sldChg>
      <pc:sldChg chg="addSp delSp modSp mod setBg setClrOvrMap">
        <pc:chgData name="Хородовинский Хородовинский" userId="7d76862fd92fd5cc" providerId="Windows Live" clId="Web-{5E27EAE2-6D89-47D7-9C4B-FFEA7ED1606F}" dt="2020-04-12T20:06:21.529" v="85" actId="20577"/>
        <pc:sldMkLst>
          <pc:docMk/>
          <pc:sldMk cId="1419946020" sldId="260"/>
        </pc:sldMkLst>
        <pc:spChg chg="mod">
          <ac:chgData name="Хородовинский Хородовинский" userId="7d76862fd92fd5cc" providerId="Windows Live" clId="Web-{5E27EAE2-6D89-47D7-9C4B-FFEA7ED1606F}" dt="2020-04-12T20:06:21.529" v="85" actId="20577"/>
          <ac:spMkLst>
            <pc:docMk/>
            <pc:sldMk cId="1419946020" sldId="260"/>
            <ac:spMk id="2" creationId="{29B315DA-ADB1-404D-962E-135489286957}"/>
          </ac:spMkLst>
        </pc:spChg>
        <pc:spChg chg="del mod">
          <ac:chgData name="Хородовинский Хородовинский" userId="7d76862fd92fd5cc" providerId="Windows Live" clId="Web-{5E27EAE2-6D89-47D7-9C4B-FFEA7ED1606F}" dt="2020-04-12T20:02:54.026" v="48"/>
          <ac:spMkLst>
            <pc:docMk/>
            <pc:sldMk cId="1419946020" sldId="260"/>
            <ac:spMk id="3" creationId="{BEAAE657-5CF2-4745-8B47-861080D158FA}"/>
          </ac:spMkLst>
        </pc:spChg>
        <pc:spChg chg="add del">
          <ac:chgData name="Хородовинский Хородовинский" userId="7d76862fd92fd5cc" providerId="Windows Live" clId="Web-{5E27EAE2-6D89-47D7-9C4B-FFEA7ED1606F}" dt="2020-04-12T20:03:47.168" v="51"/>
          <ac:spMkLst>
            <pc:docMk/>
            <pc:sldMk cId="1419946020" sldId="260"/>
            <ac:spMk id="10" creationId="{4E78424C-6FD0-41F8-9CAA-5DC19C42359F}"/>
          </ac:spMkLst>
        </pc:spChg>
        <pc:spChg chg="add del">
          <ac:chgData name="Хородовинский Хородовинский" userId="7d76862fd92fd5cc" providerId="Windows Live" clId="Web-{5E27EAE2-6D89-47D7-9C4B-FFEA7ED1606F}" dt="2020-04-12T20:03:47.168" v="51"/>
          <ac:spMkLst>
            <pc:docMk/>
            <pc:sldMk cId="1419946020" sldId="260"/>
            <ac:spMk id="12" creationId="{DD136760-57DC-4301-8BEA-B71AD2D13905}"/>
          </ac:spMkLst>
        </pc:spChg>
        <pc:spChg chg="add del">
          <ac:chgData name="Хородовинский Хородовинский" userId="7d76862fd92fd5cc" providerId="Windows Live" clId="Web-{5E27EAE2-6D89-47D7-9C4B-FFEA7ED1606F}" dt="2020-04-12T20:03:47.168" v="51"/>
          <ac:spMkLst>
            <pc:docMk/>
            <pc:sldMk cId="1419946020" sldId="260"/>
            <ac:spMk id="14" creationId="{BDC58DEA-1307-4F44-AD47-E613D8B76A89}"/>
          </ac:spMkLst>
        </pc:spChg>
        <pc:spChg chg="add del">
          <ac:chgData name="Хородовинский Хородовинский" userId="7d76862fd92fd5cc" providerId="Windows Live" clId="Web-{5E27EAE2-6D89-47D7-9C4B-FFEA7ED1606F}" dt="2020-04-12T20:03:47.168" v="51"/>
          <ac:spMkLst>
            <pc:docMk/>
            <pc:sldMk cId="1419946020" sldId="260"/>
            <ac:spMk id="16" creationId="{C99B912D-1E4B-42AF-A2BE-CFEFEC916EE7}"/>
          </ac:spMkLst>
        </pc:spChg>
        <pc:spChg chg="add del">
          <ac:chgData name="Хородовинский Хородовинский" userId="7d76862fd92fd5cc" providerId="Windows Live" clId="Web-{5E27EAE2-6D89-47D7-9C4B-FFEA7ED1606F}" dt="2020-04-12T20:04:15.652" v="62"/>
          <ac:spMkLst>
            <pc:docMk/>
            <pc:sldMk cId="1419946020" sldId="260"/>
            <ac:spMk id="22" creationId="{A26E2FAE-FA60-497B-B2CB-7702C6FF3A3F}"/>
          </ac:spMkLst>
        </pc:spChg>
        <pc:spChg chg="add del">
          <ac:chgData name="Хородовинский Хородовинский" userId="7d76862fd92fd5cc" providerId="Windows Live" clId="Web-{5E27EAE2-6D89-47D7-9C4B-FFEA7ED1606F}" dt="2020-04-12T20:04:15.652" v="62"/>
          <ac:spMkLst>
            <pc:docMk/>
            <pc:sldMk cId="1419946020" sldId="260"/>
            <ac:spMk id="27" creationId="{A26E2FAE-FA60-497B-B2CB-7702C6FF3A3F}"/>
          </ac:spMkLst>
        </pc:spChg>
        <pc:graphicFrameChg chg="add mod ord modGraphic">
          <ac:chgData name="Хородовинский Хородовинский" userId="7d76862fd92fd5cc" providerId="Windows Live" clId="Web-{5E27EAE2-6D89-47D7-9C4B-FFEA7ED1606F}" dt="2020-04-12T20:05:07.075" v="79" actId="1076"/>
          <ac:graphicFrameMkLst>
            <pc:docMk/>
            <pc:sldMk cId="1419946020" sldId="260"/>
            <ac:graphicFrameMk id="5" creationId="{C6AE9FDB-7954-4D97-AA21-76FD57143904}"/>
          </ac:graphicFrameMkLst>
        </pc:graphicFrameChg>
        <pc:picChg chg="add mod">
          <ac:chgData name="Хородовинский Хородовинский" userId="7d76862fd92fd5cc" providerId="Windows Live" clId="Web-{5E27EAE2-6D89-47D7-9C4B-FFEA7ED1606F}" dt="2020-04-12T20:03:47.168" v="51"/>
          <ac:picMkLst>
            <pc:docMk/>
            <pc:sldMk cId="1419946020" sldId="260"/>
            <ac:picMk id="17" creationId="{742A589B-EEA2-4195-85AF-0FFD05344622}"/>
          </ac:picMkLst>
        </pc:picChg>
      </pc:sldChg>
    </pc:docChg>
  </pc:docChgLst>
  <pc:docChgLst>
    <pc:chgData name="Хородовинский Хородовинский" userId="7d76862fd92fd5cc" providerId="Windows Live" clId="Web-{36F3FD4C-A87D-465A-992A-0CDD9DEE391F}"/>
    <pc:docChg chg="modSld">
      <pc:chgData name="Хородовинский Хородовинский" userId="7d76862fd92fd5cc" providerId="Windows Live" clId="Web-{36F3FD4C-A87D-465A-992A-0CDD9DEE391F}" dt="2020-04-28T17:09:02.564" v="71" actId="1076"/>
      <pc:docMkLst>
        <pc:docMk/>
      </pc:docMkLst>
      <pc:sldChg chg="modSp">
        <pc:chgData name="Хородовинский Хородовинский" userId="7d76862fd92fd5cc" providerId="Windows Live" clId="Web-{36F3FD4C-A87D-465A-992A-0CDD9DEE391F}" dt="2020-04-28T17:05:46.046" v="8" actId="20577"/>
        <pc:sldMkLst>
          <pc:docMk/>
          <pc:sldMk cId="1351651579" sldId="256"/>
        </pc:sldMkLst>
        <pc:spChg chg="mod">
          <ac:chgData name="Хородовинский Хородовинский" userId="7d76862fd92fd5cc" providerId="Windows Live" clId="Web-{36F3FD4C-A87D-465A-992A-0CDD9DEE391F}" dt="2020-04-28T17:05:46.046" v="8" actId="20577"/>
          <ac:spMkLst>
            <pc:docMk/>
            <pc:sldMk cId="1351651579" sldId="256"/>
            <ac:spMk id="2" creationId="{00000000-0000-0000-0000-000000000000}"/>
          </ac:spMkLst>
        </pc:spChg>
      </pc:sldChg>
      <pc:sldChg chg="addSp modSp">
        <pc:chgData name="Хородовинский Хородовинский" userId="7d76862fd92fd5cc" providerId="Windows Live" clId="Web-{36F3FD4C-A87D-465A-992A-0CDD9DEE391F}" dt="2020-04-28T17:09:02.564" v="71" actId="1076"/>
        <pc:sldMkLst>
          <pc:docMk/>
          <pc:sldMk cId="450485096" sldId="257"/>
        </pc:sldMkLst>
        <pc:spChg chg="mod">
          <ac:chgData name="Хородовинский Хородовинский" userId="7d76862fd92fd5cc" providerId="Windows Live" clId="Web-{36F3FD4C-A87D-465A-992A-0CDD9DEE391F}" dt="2020-04-28T17:06:40.515" v="10" actId="20577"/>
          <ac:spMkLst>
            <pc:docMk/>
            <pc:sldMk cId="450485096" sldId="257"/>
            <ac:spMk id="2" creationId="{1341195D-2E5E-4C28-9448-6C8690BCB379}"/>
          </ac:spMkLst>
        </pc:spChg>
        <pc:spChg chg="mod">
          <ac:chgData name="Хородовинский Хородовинский" userId="7d76862fd92fd5cc" providerId="Windows Live" clId="Web-{36F3FD4C-A87D-465A-992A-0CDD9DEE391F}" dt="2020-04-28T17:08:21.470" v="63" actId="20577"/>
          <ac:spMkLst>
            <pc:docMk/>
            <pc:sldMk cId="450485096" sldId="257"/>
            <ac:spMk id="3" creationId="{7F91D50F-24D5-46C7-9681-871A2CF2450E}"/>
          </ac:spMkLst>
        </pc:spChg>
        <pc:spChg chg="add mod">
          <ac:chgData name="Хородовинский Хородовинский" userId="7d76862fd92fd5cc" providerId="Windows Live" clId="Web-{36F3FD4C-A87D-465A-992A-0CDD9DEE391F}" dt="2020-04-28T17:09:02.564" v="71" actId="1076"/>
          <ac:spMkLst>
            <pc:docMk/>
            <pc:sldMk cId="450485096" sldId="257"/>
            <ac:spMk id="4" creationId="{8A6BC509-A2AE-4DCC-AC2D-333CDCC4E766}"/>
          </ac:spMkLst>
        </pc:spChg>
      </pc:sldChg>
    </pc:docChg>
  </pc:docChgLst>
  <pc:docChgLst>
    <pc:chgData name="Хородовинский Хородовинский" userId="7d76862fd92fd5cc" providerId="Windows Live" clId="Web-{B8B9B9F4-5B25-4F5A-90F3-5A18A466E496}"/>
    <pc:docChg chg="modSld">
      <pc:chgData name="Хородовинский Хородовинский" userId="7d76862fd92fd5cc" providerId="Windows Live" clId="Web-{B8B9B9F4-5B25-4F5A-90F3-5A18A466E496}" dt="2020-04-28T18:24:29.142" v="11" actId="20577"/>
      <pc:docMkLst>
        <pc:docMk/>
      </pc:docMkLst>
      <pc:sldChg chg="modSp">
        <pc:chgData name="Хородовинский Хородовинский" userId="7d76862fd92fd5cc" providerId="Windows Live" clId="Web-{B8B9B9F4-5B25-4F5A-90F3-5A18A466E496}" dt="2020-04-28T18:24:29.142" v="10" actId="20577"/>
        <pc:sldMkLst>
          <pc:docMk/>
          <pc:sldMk cId="1351651579" sldId="256"/>
        </pc:sldMkLst>
        <pc:spChg chg="mod">
          <ac:chgData name="Хородовинский Хородовинский" userId="7d76862fd92fd5cc" providerId="Windows Live" clId="Web-{B8B9B9F4-5B25-4F5A-90F3-5A18A466E496}" dt="2020-04-28T18:24:29.142" v="10" actId="20577"/>
          <ac:spMkLst>
            <pc:docMk/>
            <pc:sldMk cId="1351651579" sldId="256"/>
            <ac:spMk id="2" creationId="{00000000-0000-0000-0000-000000000000}"/>
          </ac:spMkLst>
        </pc:spChg>
      </pc:sldChg>
    </pc:docChg>
  </pc:docChgLst>
  <pc:docChgLst>
    <pc:chgData name="Хородовинский Хородовинский" userId="7d76862fd92fd5cc" providerId="Windows Live" clId="Web-{E06583E1-D800-4C76-858A-E8352FFE5876}"/>
    <pc:docChg chg="modSld">
      <pc:chgData name="Хородовинский Хородовинский" userId="7d76862fd92fd5cc" providerId="Windows Live" clId="Web-{E06583E1-D800-4C76-858A-E8352FFE5876}" dt="2020-04-21T17:49:01.951" v="62" actId="1076"/>
      <pc:docMkLst>
        <pc:docMk/>
      </pc:docMkLst>
      <pc:sldChg chg="addSp delSp modSp">
        <pc:chgData name="Хородовинский Хородовинский" userId="7d76862fd92fd5cc" providerId="Windows Live" clId="Web-{E06583E1-D800-4C76-858A-E8352FFE5876}" dt="2020-04-21T17:49:01.951" v="62" actId="1076"/>
        <pc:sldMkLst>
          <pc:docMk/>
          <pc:sldMk cId="2062323933" sldId="262"/>
        </pc:sldMkLst>
        <pc:spChg chg="del mod">
          <ac:chgData name="Хородовинский Хородовинский" userId="7d76862fd92fd5cc" providerId="Windows Live" clId="Web-{E06583E1-D800-4C76-858A-E8352FFE5876}" dt="2020-04-21T17:48:28.592" v="54"/>
          <ac:spMkLst>
            <pc:docMk/>
            <pc:sldMk cId="2062323933" sldId="262"/>
            <ac:spMk id="3" creationId="{3F34D1D3-7AF1-441D-84E7-D020D4737F12}"/>
          </ac:spMkLst>
        </pc:spChg>
        <pc:spChg chg="add mod">
          <ac:chgData name="Хородовинский Хородовинский" userId="7d76862fd92fd5cc" providerId="Windows Live" clId="Web-{E06583E1-D800-4C76-858A-E8352FFE5876}" dt="2020-04-21T17:48:39.388" v="57" actId="1076"/>
          <ac:spMkLst>
            <pc:docMk/>
            <pc:sldMk cId="2062323933" sldId="262"/>
            <ac:spMk id="487" creationId="{307C2361-3CFC-4B47-831C-AB3908253342}"/>
          </ac:spMkLst>
        </pc:spChg>
        <pc:graphicFrameChg chg="add mod modGraphic">
          <ac:chgData name="Хородовинский Хородовинский" userId="7d76862fd92fd5cc" providerId="Windows Live" clId="Web-{E06583E1-D800-4C76-858A-E8352FFE5876}" dt="2020-04-21T17:49:01.951" v="62" actId="1076"/>
          <ac:graphicFrameMkLst>
            <pc:docMk/>
            <pc:sldMk cId="2062323933" sldId="262"/>
            <ac:graphicFrameMk id="5" creationId="{AEA8311F-D07C-47AA-A8B3-659B95812453}"/>
          </ac:graphicFrameMkLst>
        </pc:graphicFrameChg>
      </pc:sldChg>
    </pc:docChg>
  </pc:docChgLst>
  <pc:docChgLst>
    <pc:chgData name="Хородовинский Хородовинский" userId="7d76862fd92fd5cc" providerId="Windows Live" clId="Web-{4C4893EA-FE63-454C-A02B-125E3EDD3350}"/>
    <pc:docChg chg="delSld modSld sldOrd">
      <pc:chgData name="Хородовинский Хородовинский" userId="7d76862fd92fd5cc" providerId="Windows Live" clId="Web-{4C4893EA-FE63-454C-A02B-125E3EDD3350}" dt="2020-04-28T18:09:21.151" v="35"/>
      <pc:docMkLst>
        <pc:docMk/>
      </pc:docMkLst>
      <pc:sldChg chg="modSp">
        <pc:chgData name="Хородовинский Хородовинский" userId="7d76862fd92fd5cc" providerId="Windows Live" clId="Web-{4C4893EA-FE63-454C-A02B-125E3EDD3350}" dt="2020-04-28T18:03:09.927" v="10" actId="20577"/>
        <pc:sldMkLst>
          <pc:docMk/>
          <pc:sldMk cId="1351651579" sldId="256"/>
        </pc:sldMkLst>
        <pc:spChg chg="mod">
          <ac:chgData name="Хородовинский Хородовинский" userId="7d76862fd92fd5cc" providerId="Windows Live" clId="Web-{4C4893EA-FE63-454C-A02B-125E3EDD3350}" dt="2020-04-28T18:03:09.927" v="10" actId="20577"/>
          <ac:spMkLst>
            <pc:docMk/>
            <pc:sldMk cId="1351651579" sldId="256"/>
            <ac:spMk id="2" creationId="{00000000-0000-0000-0000-000000000000}"/>
          </ac:spMkLst>
        </pc:spChg>
      </pc:sldChg>
      <pc:sldChg chg="modSp del ord">
        <pc:chgData name="Хородовинский Хородовинский" userId="7d76862fd92fd5cc" providerId="Windows Live" clId="Web-{4C4893EA-FE63-454C-A02B-125E3EDD3350}" dt="2020-04-28T18:09:21.151" v="35"/>
        <pc:sldMkLst>
          <pc:docMk/>
          <pc:sldMk cId="2062323933" sldId="262"/>
        </pc:sldMkLst>
        <pc:spChg chg="mod">
          <ac:chgData name="Хородовинский Хородовинский" userId="7d76862fd92fd5cc" providerId="Windows Live" clId="Web-{4C4893EA-FE63-454C-A02B-125E3EDD3350}" dt="2020-04-28T18:05:34.367" v="33" actId="20577"/>
          <ac:spMkLst>
            <pc:docMk/>
            <pc:sldMk cId="2062323933" sldId="262"/>
            <ac:spMk id="2" creationId="{9AD7E6F3-F228-4159-8794-E7DD59A7345B}"/>
          </ac:spMkLst>
        </pc:spChg>
      </pc:sldChg>
    </pc:docChg>
  </pc:docChgLst>
  <pc:docChgLst>
    <pc:chgData name="Хородовинский Хородовинский" userId="7d76862fd92fd5cc" providerId="Windows Live" clId="Web-{DD174AB2-56B4-4751-9D49-651CEE41CC83}"/>
    <pc:docChg chg="delSld modSld">
      <pc:chgData name="Хородовинский Хородовинский" userId="7d76862fd92fd5cc" providerId="Windows Live" clId="Web-{DD174AB2-56B4-4751-9D49-651CEE41CC83}" dt="2020-05-05T13:14:28.662" v="85" actId="1076"/>
      <pc:docMkLst>
        <pc:docMk/>
      </pc:docMkLst>
      <pc:sldChg chg="addSp modSp">
        <pc:chgData name="Хородовинский Хородовинский" userId="7d76862fd92fd5cc" providerId="Windows Live" clId="Web-{DD174AB2-56B4-4751-9D49-651CEE41CC83}" dt="2020-05-05T13:14:28.662" v="85" actId="1076"/>
        <pc:sldMkLst>
          <pc:docMk/>
          <pc:sldMk cId="450485096" sldId="257"/>
        </pc:sldMkLst>
        <pc:spChg chg="mod">
          <ac:chgData name="Хородовинский Хородовинский" userId="7d76862fd92fd5cc" providerId="Windows Live" clId="Web-{DD174AB2-56B4-4751-9D49-651CEE41CC83}" dt="2020-05-05T13:06:23.004" v="73" actId="20577"/>
          <ac:spMkLst>
            <pc:docMk/>
            <pc:sldMk cId="450485096" sldId="257"/>
            <ac:spMk id="3" creationId="{7F91D50F-24D5-46C7-9681-871A2CF2450E}"/>
          </ac:spMkLst>
        </pc:spChg>
        <pc:spChg chg="mod">
          <ac:chgData name="Хородовинский Хородовинский" userId="7d76862fd92fd5cc" providerId="Windows Live" clId="Web-{DD174AB2-56B4-4751-9D49-651CEE41CC83}" dt="2020-05-05T13:14:28.662" v="85" actId="1076"/>
          <ac:spMkLst>
            <pc:docMk/>
            <pc:sldMk cId="450485096" sldId="257"/>
            <ac:spMk id="4" creationId="{8A6BC509-A2AE-4DCC-AC2D-333CDCC4E766}"/>
          </ac:spMkLst>
        </pc:spChg>
        <pc:picChg chg="add mod">
          <ac:chgData name="Хородовинский Хородовинский" userId="7d76862fd92fd5cc" providerId="Windows Live" clId="Web-{DD174AB2-56B4-4751-9D49-651CEE41CC83}" dt="2020-05-05T13:14:25.756" v="84" actId="1076"/>
          <ac:picMkLst>
            <pc:docMk/>
            <pc:sldMk cId="450485096" sldId="257"/>
            <ac:picMk id="5" creationId="{9FFA1AD6-4911-4BAB-93FA-75C1E83F36B8}"/>
          </ac:picMkLst>
        </pc:picChg>
      </pc:sldChg>
      <pc:sldChg chg="modSp">
        <pc:chgData name="Хородовинский Хородовинский" userId="7d76862fd92fd5cc" providerId="Windows Live" clId="Web-{DD174AB2-56B4-4751-9D49-651CEE41CC83}" dt="2020-05-05T13:03:34.146" v="20" actId="20577"/>
        <pc:sldMkLst>
          <pc:docMk/>
          <pc:sldMk cId="287205224" sldId="259"/>
        </pc:sldMkLst>
        <pc:spChg chg="mod">
          <ac:chgData name="Хородовинский Хородовинский" userId="7d76862fd92fd5cc" providerId="Windows Live" clId="Web-{DD174AB2-56B4-4751-9D49-651CEE41CC83}" dt="2020-05-05T13:03:34.146" v="20" actId="20577"/>
          <ac:spMkLst>
            <pc:docMk/>
            <pc:sldMk cId="287205224" sldId="259"/>
            <ac:spMk id="3" creationId="{FEC51C12-84D7-40BF-BD91-E0B94B4045B1}"/>
          </ac:spMkLst>
        </pc:spChg>
      </pc:sldChg>
      <pc:sldChg chg="del mod modShow">
        <pc:chgData name="Хородовинский Хородовинский" userId="7d76862fd92fd5cc" providerId="Windows Live" clId="Web-{DD174AB2-56B4-4751-9D49-651CEE41CC83}" dt="2020-05-05T13:03:46.816" v="23"/>
        <pc:sldMkLst>
          <pc:docMk/>
          <pc:sldMk cId="1419946020" sldId="260"/>
        </pc:sldMkLst>
      </pc:sldChg>
    </pc:docChg>
  </pc:docChgLst>
  <pc:docChgLst>
    <pc:chgData name="Хородовинский Хородовинский" userId="7d76862fd92fd5cc" providerId="Windows Live" clId="Web-{40220B66-045E-4D1A-9DC7-E524F0364883}"/>
    <pc:docChg chg="modSld">
      <pc:chgData name="Хородовинский Хородовинский" userId="7d76862fd92fd5cc" providerId="Windows Live" clId="Web-{40220B66-045E-4D1A-9DC7-E524F0364883}" dt="2020-05-05T16:26:03.800" v="42" actId="20577"/>
      <pc:docMkLst>
        <pc:docMk/>
      </pc:docMkLst>
      <pc:sldChg chg="modSp">
        <pc:chgData name="Хородовинский Хородовинский" userId="7d76862fd92fd5cc" providerId="Windows Live" clId="Web-{40220B66-045E-4D1A-9DC7-E524F0364883}" dt="2020-05-05T16:26:03.050" v="40" actId="20577"/>
        <pc:sldMkLst>
          <pc:docMk/>
          <pc:sldMk cId="450485096" sldId="257"/>
        </pc:sldMkLst>
        <pc:spChg chg="mod">
          <ac:chgData name="Хородовинский Хородовинский" userId="7d76862fd92fd5cc" providerId="Windows Live" clId="Web-{40220B66-045E-4D1A-9DC7-E524F0364883}" dt="2020-05-05T16:26:03.050" v="40" actId="20577"/>
          <ac:spMkLst>
            <pc:docMk/>
            <pc:sldMk cId="450485096" sldId="257"/>
            <ac:spMk id="4" creationId="{8A6BC509-A2AE-4DCC-AC2D-333CDCC4E766}"/>
          </ac:spMkLst>
        </pc:spChg>
      </pc:sldChg>
      <pc:sldChg chg="modSp">
        <pc:chgData name="Хородовинский Хородовинский" userId="7d76862fd92fd5cc" providerId="Windows Live" clId="Web-{40220B66-045E-4D1A-9DC7-E524F0364883}" dt="2020-05-05T16:24:42.175" v="18" actId="20577"/>
        <pc:sldMkLst>
          <pc:docMk/>
          <pc:sldMk cId="287205224" sldId="259"/>
        </pc:sldMkLst>
        <pc:spChg chg="mod">
          <ac:chgData name="Хородовинский Хородовинский" userId="7d76862fd92fd5cc" providerId="Windows Live" clId="Web-{40220B66-045E-4D1A-9DC7-E524F0364883}" dt="2020-05-05T16:24:42.175" v="18" actId="20577"/>
          <ac:spMkLst>
            <pc:docMk/>
            <pc:sldMk cId="287205224" sldId="259"/>
            <ac:spMk id="3" creationId="{FEC51C12-84D7-40BF-BD91-E0B94B4045B1}"/>
          </ac:spMkLst>
        </pc:spChg>
      </pc:sldChg>
    </pc:docChg>
  </pc:docChgLst>
  <pc:docChgLst>
    <pc:chgData name="Хородовинский Хородовинский" userId="7d76862fd92fd5cc" providerId="Windows Live" clId="Web-{AD7B0FC8-ECB9-47EA-852C-CC20AC855D79}"/>
    <pc:docChg chg="addSld modSld addMainMaster delMainMaster">
      <pc:chgData name="Хородовинский Хородовинский" userId="7d76862fd92fd5cc" providerId="Windows Live" clId="Web-{AD7B0FC8-ECB9-47EA-852C-CC20AC855D79}" dt="2020-04-12T19:50:04.774" v="106" actId="20577"/>
      <pc:docMkLst>
        <pc:docMk/>
      </pc:docMkLst>
      <pc:sldChg chg="addSp delSp modSp mod setBg modClrScheme delDesignElem chgLayout">
        <pc:chgData name="Хородовинский Хородовинский" userId="7d76862fd92fd5cc" providerId="Windows Live" clId="Web-{AD7B0FC8-ECB9-47EA-852C-CC20AC855D79}" dt="2020-04-12T19:45:43.768" v="46" actId="1076"/>
        <pc:sldMkLst>
          <pc:docMk/>
          <pc:sldMk cId="1351651579" sldId="256"/>
        </pc:sldMkLst>
        <pc:spChg chg="mod ord">
          <ac:chgData name="Хородовинский Хородовинский" userId="7d76862fd92fd5cc" providerId="Windows Live" clId="Web-{AD7B0FC8-ECB9-47EA-852C-CC20AC855D79}" dt="2020-04-12T19:45:43.768" v="46" actId="1076"/>
          <ac:spMkLst>
            <pc:docMk/>
            <pc:sldMk cId="1351651579" sldId="256"/>
            <ac:spMk id="2" creationId="{00000000-0000-0000-0000-000000000000}"/>
          </ac:spMkLst>
        </pc:spChg>
        <pc:spChg chg="mod ord">
          <ac:chgData name="Хородовинский Хородовинский" userId="7d76862fd92fd5cc" providerId="Windows Live" clId="Web-{AD7B0FC8-ECB9-47EA-852C-CC20AC855D79}" dt="2020-04-12T19:45:31.507" v="44"/>
          <ac:spMkLst>
            <pc:docMk/>
            <pc:sldMk cId="1351651579" sldId="256"/>
            <ac:spMk id="3" creationId="{00000000-0000-0000-0000-000000000000}"/>
          </ac:spMkLst>
        </pc:spChg>
        <pc:spChg chg="add del">
          <ac:chgData name="Хородовинский Хородовинский" userId="7d76862fd92fd5cc" providerId="Windows Live" clId="Web-{AD7B0FC8-ECB9-47EA-852C-CC20AC855D79}" dt="2020-04-12T19:43:53.922" v="12"/>
          <ac:spMkLst>
            <pc:docMk/>
            <pc:sldMk cId="1351651579" sldId="256"/>
            <ac:spMk id="9" creationId="{E91DC736-0EF8-4F87-9146-EBF1D2EE4D3D}"/>
          </ac:spMkLst>
        </pc:spChg>
        <pc:spChg chg="add del">
          <ac:chgData name="Хородовинский Хородовинский" userId="7d76862fd92fd5cc" providerId="Windows Live" clId="Web-{AD7B0FC8-ECB9-47EA-852C-CC20AC855D79}" dt="2020-04-12T19:43:53.922" v="12"/>
          <ac:spMkLst>
            <pc:docMk/>
            <pc:sldMk cId="1351651579" sldId="256"/>
            <ac:spMk id="11" creationId="{097CD68E-23E3-4007-8847-CD0944C4F7BE}"/>
          </ac:spMkLst>
        </pc:spChg>
        <pc:spChg chg="add del">
          <ac:chgData name="Хородовинский Хородовинский" userId="7d76862fd92fd5cc" providerId="Windows Live" clId="Web-{AD7B0FC8-ECB9-47EA-852C-CC20AC855D79}" dt="2020-04-12T19:43:53.922" v="12"/>
          <ac:spMkLst>
            <pc:docMk/>
            <pc:sldMk cId="1351651579" sldId="256"/>
            <ac:spMk id="13" creationId="{AF2F604E-43BE-4DC3-B983-E071523364F8}"/>
          </ac:spMkLst>
        </pc:spChg>
        <pc:spChg chg="add del">
          <ac:chgData name="Хородовинский Хородовинский" userId="7d76862fd92fd5cc" providerId="Windows Live" clId="Web-{AD7B0FC8-ECB9-47EA-852C-CC20AC855D79}" dt="2020-04-12T19:43:53.922" v="12"/>
          <ac:spMkLst>
            <pc:docMk/>
            <pc:sldMk cId="1351651579" sldId="256"/>
            <ac:spMk id="15" creationId="{08C9B587-E65E-4B52-B37C-ABEBB6E87928}"/>
          </ac:spMkLst>
        </pc:spChg>
        <pc:picChg chg="add del mod">
          <ac:chgData name="Хородовинский Хородовинский" userId="7d76862fd92fd5cc" providerId="Windows Live" clId="Web-{AD7B0FC8-ECB9-47EA-852C-CC20AC855D79}" dt="2020-04-12T19:44:00.688" v="14"/>
          <ac:picMkLst>
            <pc:docMk/>
            <pc:sldMk cId="1351651579" sldId="256"/>
            <ac:picMk id="4" creationId="{F2F88A00-0F8E-4C38-AEBB-0497801363A4}"/>
          </ac:picMkLst>
        </pc:picChg>
      </pc:sldChg>
      <pc:sldChg chg="addSp modSp new mod setBg">
        <pc:chgData name="Хородовинский Хородовинский" userId="7d76862fd92fd5cc" providerId="Windows Live" clId="Web-{AD7B0FC8-ECB9-47EA-852C-CC20AC855D79}" dt="2020-04-12T19:47:42.536" v="65" actId="20577"/>
        <pc:sldMkLst>
          <pc:docMk/>
          <pc:sldMk cId="450485096" sldId="257"/>
        </pc:sldMkLst>
        <pc:spChg chg="mod">
          <ac:chgData name="Хородовинский Хородовинский" userId="7d76862fd92fd5cc" providerId="Windows Live" clId="Web-{AD7B0FC8-ECB9-47EA-852C-CC20AC855D79}" dt="2020-04-12T19:47:27.411" v="60" actId="20577"/>
          <ac:spMkLst>
            <pc:docMk/>
            <pc:sldMk cId="450485096" sldId="257"/>
            <ac:spMk id="2" creationId="{1341195D-2E5E-4C28-9448-6C8690BCB379}"/>
          </ac:spMkLst>
        </pc:spChg>
        <pc:spChg chg="mod">
          <ac:chgData name="Хородовинский Хородовинский" userId="7d76862fd92fd5cc" providerId="Windows Live" clId="Web-{AD7B0FC8-ECB9-47EA-852C-CC20AC855D79}" dt="2020-04-12T19:47:42.536" v="65" actId="20577"/>
          <ac:spMkLst>
            <pc:docMk/>
            <pc:sldMk cId="450485096" sldId="257"/>
            <ac:spMk id="3" creationId="{7F91D50F-24D5-46C7-9681-871A2CF2450E}"/>
          </ac:spMkLst>
        </pc:spChg>
        <pc:spChg chg="add">
          <ac:chgData name="Хородовинский Хородовинский" userId="7d76862fd92fd5cc" providerId="Windows Live" clId="Web-{AD7B0FC8-ECB9-47EA-852C-CC20AC855D79}" dt="2020-04-12T19:47:14.676" v="55"/>
          <ac:spMkLst>
            <pc:docMk/>
            <pc:sldMk cId="450485096" sldId="257"/>
            <ac:spMk id="8" creationId="{923E8915-D2AA-4327-A45A-972C3CA9574B}"/>
          </ac:spMkLst>
        </pc:spChg>
        <pc:spChg chg="add">
          <ac:chgData name="Хородовинский Хородовинский" userId="7d76862fd92fd5cc" providerId="Windows Live" clId="Web-{AD7B0FC8-ECB9-47EA-852C-CC20AC855D79}" dt="2020-04-12T19:47:14.676" v="55"/>
          <ac:spMkLst>
            <pc:docMk/>
            <pc:sldMk cId="450485096" sldId="257"/>
            <ac:spMk id="10" creationId="{8302FC3C-9804-4950-B721-5FD704BA6065}"/>
          </ac:spMkLst>
        </pc:spChg>
        <pc:spChg chg="add">
          <ac:chgData name="Хородовинский Хородовинский" userId="7d76862fd92fd5cc" providerId="Windows Live" clId="Web-{AD7B0FC8-ECB9-47EA-852C-CC20AC855D79}" dt="2020-04-12T19:47:14.676" v="55"/>
          <ac:spMkLst>
            <pc:docMk/>
            <pc:sldMk cId="450485096" sldId="257"/>
            <ac:spMk id="16" creationId="{F3798573-F27B-47EB-8EA4-7EE34954C2D6}"/>
          </ac:spMkLst>
        </pc:spChg>
        <pc:picChg chg="add">
          <ac:chgData name="Хородовинский Хородовинский" userId="7d76862fd92fd5cc" providerId="Windows Live" clId="Web-{AD7B0FC8-ECB9-47EA-852C-CC20AC855D79}" dt="2020-04-12T19:47:14.676" v="55"/>
          <ac:picMkLst>
            <pc:docMk/>
            <pc:sldMk cId="450485096" sldId="257"/>
            <ac:picMk id="14" creationId="{3BC6EBB2-9BDC-4075-BA6B-43A9FBF9C86C}"/>
          </ac:picMkLst>
        </pc:picChg>
        <pc:cxnChg chg="add">
          <ac:chgData name="Хородовинский Хородовинский" userId="7d76862fd92fd5cc" providerId="Windows Live" clId="Web-{AD7B0FC8-ECB9-47EA-852C-CC20AC855D79}" dt="2020-04-12T19:47:14.676" v="55"/>
          <ac:cxnSpMkLst>
            <pc:docMk/>
            <pc:sldMk cId="450485096" sldId="257"/>
            <ac:cxnSpMk id="12" creationId="{6B9695BD-ECF6-49CA-8877-8C493193C65D}"/>
          </ac:cxnSpMkLst>
        </pc:cxnChg>
      </pc:sldChg>
      <pc:sldChg chg="addSp modSp new mod setBg">
        <pc:chgData name="Хородовинский Хородовинский" userId="7d76862fd92fd5cc" providerId="Windows Live" clId="Web-{AD7B0FC8-ECB9-47EA-852C-CC20AC855D79}" dt="2020-04-12T19:50:01.102" v="104" actId="20577"/>
        <pc:sldMkLst>
          <pc:docMk/>
          <pc:sldMk cId="75572178" sldId="258"/>
        </pc:sldMkLst>
        <pc:spChg chg="mod">
          <ac:chgData name="Хородовинский Хородовинский" userId="7d76862fd92fd5cc" providerId="Windows Live" clId="Web-{AD7B0FC8-ECB9-47EA-852C-CC20AC855D79}" dt="2020-04-12T19:49:39.273" v="90"/>
          <ac:spMkLst>
            <pc:docMk/>
            <pc:sldMk cId="75572178" sldId="258"/>
            <ac:spMk id="2" creationId="{F498DE5C-7D35-4BC9-87BA-FB05450C4361}"/>
          </ac:spMkLst>
        </pc:spChg>
        <pc:spChg chg="mod">
          <ac:chgData name="Хородовинский Хородовинский" userId="7d76862fd92fd5cc" providerId="Windows Live" clId="Web-{AD7B0FC8-ECB9-47EA-852C-CC20AC855D79}" dt="2020-04-12T19:50:01.102" v="104" actId="20577"/>
          <ac:spMkLst>
            <pc:docMk/>
            <pc:sldMk cId="75572178" sldId="258"/>
            <ac:spMk id="3" creationId="{32F7EF30-103F-4625-914A-2E8EB8FCEE39}"/>
          </ac:spMkLst>
        </pc:spChg>
        <pc:spChg chg="add">
          <ac:chgData name="Хородовинский Хородовинский" userId="7d76862fd92fd5cc" providerId="Windows Live" clId="Web-{AD7B0FC8-ECB9-47EA-852C-CC20AC855D79}" dt="2020-04-12T19:49:39.273" v="90"/>
          <ac:spMkLst>
            <pc:docMk/>
            <pc:sldMk cId="75572178" sldId="258"/>
            <ac:spMk id="8" creationId="{923E8915-D2AA-4327-A45A-972C3CA9574B}"/>
          </ac:spMkLst>
        </pc:spChg>
        <pc:spChg chg="add">
          <ac:chgData name="Хородовинский Хородовинский" userId="7d76862fd92fd5cc" providerId="Windows Live" clId="Web-{AD7B0FC8-ECB9-47EA-852C-CC20AC855D79}" dt="2020-04-12T19:49:39.273" v="90"/>
          <ac:spMkLst>
            <pc:docMk/>
            <pc:sldMk cId="75572178" sldId="258"/>
            <ac:spMk id="10" creationId="{8302FC3C-9804-4950-B721-5FD704BA6065}"/>
          </ac:spMkLst>
        </pc:spChg>
        <pc:spChg chg="add">
          <ac:chgData name="Хородовинский Хородовинский" userId="7d76862fd92fd5cc" providerId="Windows Live" clId="Web-{AD7B0FC8-ECB9-47EA-852C-CC20AC855D79}" dt="2020-04-12T19:49:39.273" v="90"/>
          <ac:spMkLst>
            <pc:docMk/>
            <pc:sldMk cId="75572178" sldId="258"/>
            <ac:spMk id="16" creationId="{F3798573-F27B-47EB-8EA4-7EE34954C2D6}"/>
          </ac:spMkLst>
        </pc:spChg>
        <pc:picChg chg="add">
          <ac:chgData name="Хородовинский Хородовинский" userId="7d76862fd92fd5cc" providerId="Windows Live" clId="Web-{AD7B0FC8-ECB9-47EA-852C-CC20AC855D79}" dt="2020-04-12T19:49:39.273" v="90"/>
          <ac:picMkLst>
            <pc:docMk/>
            <pc:sldMk cId="75572178" sldId="258"/>
            <ac:picMk id="14" creationId="{3BC6EBB2-9BDC-4075-BA6B-43A9FBF9C86C}"/>
          </ac:picMkLst>
        </pc:picChg>
        <pc:cxnChg chg="add">
          <ac:chgData name="Хородовинский Хородовинский" userId="7d76862fd92fd5cc" providerId="Windows Live" clId="Web-{AD7B0FC8-ECB9-47EA-852C-CC20AC855D79}" dt="2020-04-12T19:49:39.273" v="90"/>
          <ac:cxnSpMkLst>
            <pc:docMk/>
            <pc:sldMk cId="75572178" sldId="258"/>
            <ac:cxnSpMk id="12" creationId="{6B9695BD-ECF6-49CA-8877-8C493193C65D}"/>
          </ac:cxnSpMkLst>
        </pc:cxnChg>
      </pc:sldChg>
      <pc:sldChg chg="new">
        <pc:chgData name="Хородовинский Хородовинский" userId="7d76862fd92fd5cc" providerId="Windows Live" clId="Web-{AD7B0FC8-ECB9-47EA-852C-CC20AC855D79}" dt="2020-04-12T19:46:02.988" v="49"/>
        <pc:sldMkLst>
          <pc:docMk/>
          <pc:sldMk cId="287205224" sldId="259"/>
        </pc:sldMkLst>
      </pc:sldChg>
      <pc:sldChg chg="new">
        <pc:chgData name="Хородовинский Хородовинский" userId="7d76862fd92fd5cc" providerId="Windows Live" clId="Web-{AD7B0FC8-ECB9-47EA-852C-CC20AC855D79}" dt="2020-04-12T19:46:05.175" v="50"/>
        <pc:sldMkLst>
          <pc:docMk/>
          <pc:sldMk cId="1419946020" sldId="260"/>
        </pc:sldMkLst>
      </pc:sldChg>
      <pc:sldChg chg="new">
        <pc:chgData name="Хородовинский Хородовинский" userId="7d76862fd92fd5cc" providerId="Windows Live" clId="Web-{AD7B0FC8-ECB9-47EA-852C-CC20AC855D79}" dt="2020-04-12T19:46:25.019" v="51"/>
        <pc:sldMkLst>
          <pc:docMk/>
          <pc:sldMk cId="723442542" sldId="261"/>
        </pc:sldMkLst>
      </pc:sldChg>
      <pc:sldChg chg="new">
        <pc:chgData name="Хородовинский Хородовинский" userId="7d76862fd92fd5cc" providerId="Windows Live" clId="Web-{AD7B0FC8-ECB9-47EA-852C-CC20AC855D79}" dt="2020-04-12T19:46:27.960" v="52"/>
        <pc:sldMkLst>
          <pc:docMk/>
          <pc:sldMk cId="2062323933" sldId="262"/>
        </pc:sldMkLst>
      </pc:sldChg>
      <pc:sldChg chg="new">
        <pc:chgData name="Хородовинский Хородовинский" userId="7d76862fd92fd5cc" providerId="Windows Live" clId="Web-{AD7B0FC8-ECB9-47EA-852C-CC20AC855D79}" dt="2020-04-12T19:46:29.895" v="53"/>
        <pc:sldMkLst>
          <pc:docMk/>
          <pc:sldMk cId="1935022911" sldId="263"/>
        </pc:sldMkLst>
      </pc:sldChg>
      <pc:sldChg chg="new">
        <pc:chgData name="Хородовинский Хородовинский" userId="7d76862fd92fd5cc" providerId="Windows Live" clId="Web-{AD7B0FC8-ECB9-47EA-852C-CC20AC855D79}" dt="2020-04-12T19:46:31.363" v="54"/>
        <pc:sldMkLst>
          <pc:docMk/>
          <pc:sldMk cId="1451668201" sldId="264"/>
        </pc:sldMkLst>
      </pc:sldChg>
      <pc:sldMasterChg chg="del delSldLayout">
        <pc:chgData name="Хородовинский Хородовинский" userId="7d76862fd92fd5cc" providerId="Windows Live" clId="Web-{AD7B0FC8-ECB9-47EA-852C-CC20AC855D79}" dt="2020-04-12T19:42:09.686" v="0"/>
        <pc:sldMasterMkLst>
          <pc:docMk/>
          <pc:sldMasterMk cId="3154979492" sldId="2147483648"/>
        </pc:sldMasterMkLst>
        <pc:sldLayoutChg chg="del">
          <pc:chgData name="Хородовинский Хородовинский" userId="7d76862fd92fd5cc" providerId="Windows Live" clId="Web-{AD7B0FC8-ECB9-47EA-852C-CC20AC855D79}" dt="2020-04-12T19:42:09.686" v="0"/>
          <pc:sldLayoutMkLst>
            <pc:docMk/>
            <pc:sldMasterMk cId="3154979492" sldId="2147483648"/>
            <pc:sldLayoutMk cId="161079921" sldId="2147483649"/>
          </pc:sldLayoutMkLst>
        </pc:sldLayoutChg>
        <pc:sldLayoutChg chg="del">
          <pc:chgData name="Хородовинский Хородовинский" userId="7d76862fd92fd5cc" providerId="Windows Live" clId="Web-{AD7B0FC8-ECB9-47EA-852C-CC20AC855D79}" dt="2020-04-12T19:42:09.686" v="0"/>
          <pc:sldLayoutMkLst>
            <pc:docMk/>
            <pc:sldMasterMk cId="3154979492" sldId="2147483648"/>
            <pc:sldLayoutMk cId="2703711724" sldId="2147483650"/>
          </pc:sldLayoutMkLst>
        </pc:sldLayoutChg>
        <pc:sldLayoutChg chg="del">
          <pc:chgData name="Хородовинский Хородовинский" userId="7d76862fd92fd5cc" providerId="Windows Live" clId="Web-{AD7B0FC8-ECB9-47EA-852C-CC20AC855D79}" dt="2020-04-12T19:42:09.686" v="0"/>
          <pc:sldLayoutMkLst>
            <pc:docMk/>
            <pc:sldMasterMk cId="3154979492" sldId="2147483648"/>
            <pc:sldLayoutMk cId="4076369896" sldId="2147483651"/>
          </pc:sldLayoutMkLst>
        </pc:sldLayoutChg>
        <pc:sldLayoutChg chg="del">
          <pc:chgData name="Хородовинский Хородовинский" userId="7d76862fd92fd5cc" providerId="Windows Live" clId="Web-{AD7B0FC8-ECB9-47EA-852C-CC20AC855D79}" dt="2020-04-12T19:42:09.686" v="0"/>
          <pc:sldLayoutMkLst>
            <pc:docMk/>
            <pc:sldMasterMk cId="3154979492" sldId="2147483648"/>
            <pc:sldLayoutMk cId="2625762208" sldId="2147483652"/>
          </pc:sldLayoutMkLst>
        </pc:sldLayoutChg>
        <pc:sldLayoutChg chg="del">
          <pc:chgData name="Хородовинский Хородовинский" userId="7d76862fd92fd5cc" providerId="Windows Live" clId="Web-{AD7B0FC8-ECB9-47EA-852C-CC20AC855D79}" dt="2020-04-12T19:42:09.686" v="0"/>
          <pc:sldLayoutMkLst>
            <pc:docMk/>
            <pc:sldMasterMk cId="3154979492" sldId="2147483648"/>
            <pc:sldLayoutMk cId="188002762" sldId="2147483653"/>
          </pc:sldLayoutMkLst>
        </pc:sldLayoutChg>
        <pc:sldLayoutChg chg="del">
          <pc:chgData name="Хородовинский Хородовинский" userId="7d76862fd92fd5cc" providerId="Windows Live" clId="Web-{AD7B0FC8-ECB9-47EA-852C-CC20AC855D79}" dt="2020-04-12T19:42:09.686" v="0"/>
          <pc:sldLayoutMkLst>
            <pc:docMk/>
            <pc:sldMasterMk cId="3154979492" sldId="2147483648"/>
            <pc:sldLayoutMk cId="2295335545" sldId="2147483654"/>
          </pc:sldLayoutMkLst>
        </pc:sldLayoutChg>
        <pc:sldLayoutChg chg="del">
          <pc:chgData name="Хородовинский Хородовинский" userId="7d76862fd92fd5cc" providerId="Windows Live" clId="Web-{AD7B0FC8-ECB9-47EA-852C-CC20AC855D79}" dt="2020-04-12T19:42:09.686" v="0"/>
          <pc:sldLayoutMkLst>
            <pc:docMk/>
            <pc:sldMasterMk cId="3154979492" sldId="2147483648"/>
            <pc:sldLayoutMk cId="1988754143" sldId="2147483655"/>
          </pc:sldLayoutMkLst>
        </pc:sldLayoutChg>
        <pc:sldLayoutChg chg="del">
          <pc:chgData name="Хородовинский Хородовинский" userId="7d76862fd92fd5cc" providerId="Windows Live" clId="Web-{AD7B0FC8-ECB9-47EA-852C-CC20AC855D79}" dt="2020-04-12T19:42:09.686" v="0"/>
          <pc:sldLayoutMkLst>
            <pc:docMk/>
            <pc:sldMasterMk cId="3154979492" sldId="2147483648"/>
            <pc:sldLayoutMk cId="3665695281" sldId="2147483656"/>
          </pc:sldLayoutMkLst>
        </pc:sldLayoutChg>
        <pc:sldLayoutChg chg="del">
          <pc:chgData name="Хородовинский Хородовинский" userId="7d76862fd92fd5cc" providerId="Windows Live" clId="Web-{AD7B0FC8-ECB9-47EA-852C-CC20AC855D79}" dt="2020-04-12T19:42:09.686" v="0"/>
          <pc:sldLayoutMkLst>
            <pc:docMk/>
            <pc:sldMasterMk cId="3154979492" sldId="2147483648"/>
            <pc:sldLayoutMk cId="2134169247" sldId="2147483657"/>
          </pc:sldLayoutMkLst>
        </pc:sldLayoutChg>
        <pc:sldLayoutChg chg="del">
          <pc:chgData name="Хородовинский Хородовинский" userId="7d76862fd92fd5cc" providerId="Windows Live" clId="Web-{AD7B0FC8-ECB9-47EA-852C-CC20AC855D79}" dt="2020-04-12T19:42:09.686" v="0"/>
          <pc:sldLayoutMkLst>
            <pc:docMk/>
            <pc:sldMasterMk cId="3154979492" sldId="2147483648"/>
            <pc:sldLayoutMk cId="2065727480" sldId="2147483658"/>
          </pc:sldLayoutMkLst>
        </pc:sldLayoutChg>
        <pc:sldLayoutChg chg="del">
          <pc:chgData name="Хородовинский Хородовинский" userId="7d76862fd92fd5cc" providerId="Windows Live" clId="Web-{AD7B0FC8-ECB9-47EA-852C-CC20AC855D79}" dt="2020-04-12T19:42:09.686" v="0"/>
          <pc:sldLayoutMkLst>
            <pc:docMk/>
            <pc:sldMasterMk cId="3154979492" sldId="2147483648"/>
            <pc:sldLayoutMk cId="812261758" sldId="2147483659"/>
          </pc:sldLayoutMkLst>
        </pc:sldLayoutChg>
      </pc:sldMasterChg>
      <pc:sldMasterChg chg="add del addSldLayout delSldLayout modSldLayout">
        <pc:chgData name="Хородовинский Хородовинский" userId="7d76862fd92fd5cc" providerId="Windows Live" clId="Web-{AD7B0FC8-ECB9-47EA-852C-CC20AC855D79}" dt="2020-04-12T19:42:19.749" v="1"/>
        <pc:sldMasterMkLst>
          <pc:docMk/>
          <pc:sldMasterMk cId="1014182377" sldId="2147483660"/>
        </pc:sldMasterMkLst>
        <pc:sldLayoutChg chg="add del mod replId">
          <pc:chgData name="Хородовинский Хородовинский" userId="7d76862fd92fd5cc" providerId="Windows Live" clId="Web-{AD7B0FC8-ECB9-47EA-852C-CC20AC855D79}" dt="2020-04-12T19:42:19.749" v="1"/>
          <pc:sldLayoutMkLst>
            <pc:docMk/>
            <pc:sldMasterMk cId="1014182377" sldId="2147483660"/>
            <pc:sldLayoutMk cId="2621280587" sldId="2147483661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19.749" v="1"/>
          <pc:sldLayoutMkLst>
            <pc:docMk/>
            <pc:sldMasterMk cId="1014182377" sldId="2147483660"/>
            <pc:sldLayoutMk cId="1744762495" sldId="2147483662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19.749" v="1"/>
          <pc:sldLayoutMkLst>
            <pc:docMk/>
            <pc:sldMasterMk cId="1014182377" sldId="2147483660"/>
            <pc:sldLayoutMk cId="362404974" sldId="2147483663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19.749" v="1"/>
          <pc:sldLayoutMkLst>
            <pc:docMk/>
            <pc:sldMasterMk cId="1014182377" sldId="2147483660"/>
            <pc:sldLayoutMk cId="955348588" sldId="2147483664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19.749" v="1"/>
          <pc:sldLayoutMkLst>
            <pc:docMk/>
            <pc:sldMasterMk cId="1014182377" sldId="2147483660"/>
            <pc:sldLayoutMk cId="3114613772" sldId="2147483665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19.749" v="1"/>
          <pc:sldLayoutMkLst>
            <pc:docMk/>
            <pc:sldMasterMk cId="1014182377" sldId="2147483660"/>
            <pc:sldLayoutMk cId="4185789768" sldId="2147483666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19.749" v="1"/>
          <pc:sldLayoutMkLst>
            <pc:docMk/>
            <pc:sldMasterMk cId="1014182377" sldId="2147483660"/>
            <pc:sldLayoutMk cId="3500783092" sldId="2147483667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19.749" v="1"/>
          <pc:sldLayoutMkLst>
            <pc:docMk/>
            <pc:sldMasterMk cId="1014182377" sldId="2147483660"/>
            <pc:sldLayoutMk cId="1854828603" sldId="2147483668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19.749" v="1"/>
          <pc:sldLayoutMkLst>
            <pc:docMk/>
            <pc:sldMasterMk cId="1014182377" sldId="2147483660"/>
            <pc:sldLayoutMk cId="1736709179" sldId="2147483669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19.749" v="1"/>
          <pc:sldLayoutMkLst>
            <pc:docMk/>
            <pc:sldMasterMk cId="1014182377" sldId="2147483660"/>
            <pc:sldLayoutMk cId="2914614014" sldId="2147483670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19.749" v="1"/>
          <pc:sldLayoutMkLst>
            <pc:docMk/>
            <pc:sldMasterMk cId="1014182377" sldId="2147483660"/>
            <pc:sldLayoutMk cId="3637098255" sldId="2147483671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19.749" v="1"/>
          <pc:sldLayoutMkLst>
            <pc:docMk/>
            <pc:sldMasterMk cId="1014182377" sldId="2147483660"/>
            <pc:sldLayoutMk cId="2339672829" sldId="2147483672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19.749" v="1"/>
          <pc:sldLayoutMkLst>
            <pc:docMk/>
            <pc:sldMasterMk cId="1014182377" sldId="2147483660"/>
            <pc:sldLayoutMk cId="3100569337" sldId="2147483673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19.749" v="1"/>
          <pc:sldLayoutMkLst>
            <pc:docMk/>
            <pc:sldMasterMk cId="1014182377" sldId="2147483660"/>
            <pc:sldLayoutMk cId="740672903" sldId="2147483674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19.749" v="1"/>
          <pc:sldLayoutMkLst>
            <pc:docMk/>
            <pc:sldMasterMk cId="1014182377" sldId="2147483660"/>
            <pc:sldLayoutMk cId="1385544403" sldId="2147483675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19.749" v="1"/>
          <pc:sldLayoutMkLst>
            <pc:docMk/>
            <pc:sldMasterMk cId="1014182377" sldId="2147483660"/>
            <pc:sldLayoutMk cId="1343654678" sldId="2147483676"/>
          </pc:sldLayoutMkLst>
        </pc:sldLayoutChg>
      </pc:sldMasterChg>
      <pc:sldMasterChg chg="add del addSldLayout delSldLayout modSldLayout">
        <pc:chgData name="Хородовинский Хородовинский" userId="7d76862fd92fd5cc" providerId="Windows Live" clId="Web-{AD7B0FC8-ECB9-47EA-852C-CC20AC855D79}" dt="2020-04-12T19:42:26.171" v="2"/>
        <pc:sldMasterMkLst>
          <pc:docMk/>
          <pc:sldMasterMk cId="3845218876" sldId="2147483677"/>
        </pc:sldMasterMkLst>
        <pc:sldLayoutChg chg="add del mod replId">
          <pc:chgData name="Хородовинский Хородовинский" userId="7d76862fd92fd5cc" providerId="Windows Live" clId="Web-{AD7B0FC8-ECB9-47EA-852C-CC20AC855D79}" dt="2020-04-12T19:42:26.171" v="2"/>
          <pc:sldLayoutMkLst>
            <pc:docMk/>
            <pc:sldMasterMk cId="3845218876" sldId="2147483677"/>
            <pc:sldLayoutMk cId="505293290" sldId="2147483678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26.171" v="2"/>
          <pc:sldLayoutMkLst>
            <pc:docMk/>
            <pc:sldMasterMk cId="3845218876" sldId="2147483677"/>
            <pc:sldLayoutMk cId="378655690" sldId="2147483679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26.171" v="2"/>
          <pc:sldLayoutMkLst>
            <pc:docMk/>
            <pc:sldMasterMk cId="3845218876" sldId="2147483677"/>
            <pc:sldLayoutMk cId="3024396833" sldId="2147483680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26.171" v="2"/>
          <pc:sldLayoutMkLst>
            <pc:docMk/>
            <pc:sldMasterMk cId="3845218876" sldId="2147483677"/>
            <pc:sldLayoutMk cId="3021126477" sldId="2147483681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26.171" v="2"/>
          <pc:sldLayoutMkLst>
            <pc:docMk/>
            <pc:sldMasterMk cId="3845218876" sldId="2147483677"/>
            <pc:sldLayoutMk cId="3932572753" sldId="2147483682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26.171" v="2"/>
          <pc:sldLayoutMkLst>
            <pc:docMk/>
            <pc:sldMasterMk cId="3845218876" sldId="2147483677"/>
            <pc:sldLayoutMk cId="1631810050" sldId="2147483683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26.171" v="2"/>
          <pc:sldLayoutMkLst>
            <pc:docMk/>
            <pc:sldMasterMk cId="3845218876" sldId="2147483677"/>
            <pc:sldLayoutMk cId="3819418166" sldId="2147483684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26.171" v="2"/>
          <pc:sldLayoutMkLst>
            <pc:docMk/>
            <pc:sldMasterMk cId="3845218876" sldId="2147483677"/>
            <pc:sldLayoutMk cId="815485646" sldId="2147483685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26.171" v="2"/>
          <pc:sldLayoutMkLst>
            <pc:docMk/>
            <pc:sldMasterMk cId="3845218876" sldId="2147483677"/>
            <pc:sldLayoutMk cId="3961413599" sldId="2147483686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26.171" v="2"/>
          <pc:sldLayoutMkLst>
            <pc:docMk/>
            <pc:sldMasterMk cId="3845218876" sldId="2147483677"/>
            <pc:sldLayoutMk cId="3693209708" sldId="2147483687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26.171" v="2"/>
          <pc:sldLayoutMkLst>
            <pc:docMk/>
            <pc:sldMasterMk cId="3845218876" sldId="2147483677"/>
            <pc:sldLayoutMk cId="2521874104" sldId="2147483688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26.171" v="2"/>
          <pc:sldLayoutMkLst>
            <pc:docMk/>
            <pc:sldMasterMk cId="3845218876" sldId="2147483677"/>
            <pc:sldLayoutMk cId="4032641041" sldId="2147483689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26.171" v="2"/>
          <pc:sldLayoutMkLst>
            <pc:docMk/>
            <pc:sldMasterMk cId="3845218876" sldId="2147483677"/>
            <pc:sldLayoutMk cId="130679085" sldId="2147483690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26.171" v="2"/>
          <pc:sldLayoutMkLst>
            <pc:docMk/>
            <pc:sldMasterMk cId="3845218876" sldId="2147483677"/>
            <pc:sldLayoutMk cId="1854036340" sldId="2147483691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26.171" v="2"/>
          <pc:sldLayoutMkLst>
            <pc:docMk/>
            <pc:sldMasterMk cId="3845218876" sldId="2147483677"/>
            <pc:sldLayoutMk cId="3560461376" sldId="2147483692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26.171" v="2"/>
          <pc:sldLayoutMkLst>
            <pc:docMk/>
            <pc:sldMasterMk cId="3845218876" sldId="2147483677"/>
            <pc:sldLayoutMk cId="3394705441" sldId="2147483693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26.171" v="2"/>
          <pc:sldLayoutMkLst>
            <pc:docMk/>
            <pc:sldMasterMk cId="3845218876" sldId="2147483677"/>
            <pc:sldLayoutMk cId="3446337782" sldId="2147483694"/>
          </pc:sldLayoutMkLst>
        </pc:sldLayoutChg>
      </pc:sldMasterChg>
      <pc:sldMasterChg chg="add del addSldLayout delSldLayout modSldLayout">
        <pc:chgData name="Хородовинский Хородовинский" userId="7d76862fd92fd5cc" providerId="Windows Live" clId="Web-{AD7B0FC8-ECB9-47EA-852C-CC20AC855D79}" dt="2020-04-12T19:42:30.561" v="3"/>
        <pc:sldMasterMkLst>
          <pc:docMk/>
          <pc:sldMasterMk cId="3384194545" sldId="2147483695"/>
        </pc:sldMasterMkLst>
        <pc:sldLayoutChg chg="add del mod replId">
          <pc:chgData name="Хородовинский Хородовинский" userId="7d76862fd92fd5cc" providerId="Windows Live" clId="Web-{AD7B0FC8-ECB9-47EA-852C-CC20AC855D79}" dt="2020-04-12T19:42:30.561" v="3"/>
          <pc:sldLayoutMkLst>
            <pc:docMk/>
            <pc:sldMasterMk cId="3384194545" sldId="2147483695"/>
            <pc:sldLayoutMk cId="3417993045" sldId="2147483696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30.561" v="3"/>
          <pc:sldLayoutMkLst>
            <pc:docMk/>
            <pc:sldMasterMk cId="3384194545" sldId="2147483695"/>
            <pc:sldLayoutMk cId="2099706660" sldId="2147483697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30.561" v="3"/>
          <pc:sldLayoutMkLst>
            <pc:docMk/>
            <pc:sldMasterMk cId="3384194545" sldId="2147483695"/>
            <pc:sldLayoutMk cId="1198478178" sldId="2147483698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30.561" v="3"/>
          <pc:sldLayoutMkLst>
            <pc:docMk/>
            <pc:sldMasterMk cId="3384194545" sldId="2147483695"/>
            <pc:sldLayoutMk cId="2846653870" sldId="2147483699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30.561" v="3"/>
          <pc:sldLayoutMkLst>
            <pc:docMk/>
            <pc:sldMasterMk cId="3384194545" sldId="2147483695"/>
            <pc:sldLayoutMk cId="3545021789" sldId="2147483700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30.561" v="3"/>
          <pc:sldLayoutMkLst>
            <pc:docMk/>
            <pc:sldMasterMk cId="3384194545" sldId="2147483695"/>
            <pc:sldLayoutMk cId="3810268888" sldId="2147483701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30.561" v="3"/>
          <pc:sldLayoutMkLst>
            <pc:docMk/>
            <pc:sldMasterMk cId="3384194545" sldId="2147483695"/>
            <pc:sldLayoutMk cId="2752554055" sldId="2147483702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30.561" v="3"/>
          <pc:sldLayoutMkLst>
            <pc:docMk/>
            <pc:sldMasterMk cId="3384194545" sldId="2147483695"/>
            <pc:sldLayoutMk cId="1001674221" sldId="2147483703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30.561" v="3"/>
          <pc:sldLayoutMkLst>
            <pc:docMk/>
            <pc:sldMasterMk cId="3384194545" sldId="2147483695"/>
            <pc:sldLayoutMk cId="2009303539" sldId="2147483704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30.561" v="3"/>
          <pc:sldLayoutMkLst>
            <pc:docMk/>
            <pc:sldMasterMk cId="3384194545" sldId="2147483695"/>
            <pc:sldLayoutMk cId="3238052116" sldId="2147483705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30.561" v="3"/>
          <pc:sldLayoutMkLst>
            <pc:docMk/>
            <pc:sldMasterMk cId="3384194545" sldId="2147483695"/>
            <pc:sldLayoutMk cId="2345335646" sldId="2147483706"/>
          </pc:sldLayoutMkLst>
        </pc:sldLayoutChg>
      </pc:sldMasterChg>
      <pc:sldMasterChg chg="add del addSldLayout delSldLayout modSldLayout">
        <pc:chgData name="Хородовинский Хородовинский" userId="7d76862fd92fd5cc" providerId="Windows Live" clId="Web-{AD7B0FC8-ECB9-47EA-852C-CC20AC855D79}" dt="2020-04-12T19:42:35.671" v="4"/>
        <pc:sldMasterMkLst>
          <pc:docMk/>
          <pc:sldMasterMk cId="2525430588" sldId="2147483707"/>
        </pc:sldMasterMkLst>
        <pc:sldLayoutChg chg="add del mod replId">
          <pc:chgData name="Хородовинский Хородовинский" userId="7d76862fd92fd5cc" providerId="Windows Live" clId="Web-{AD7B0FC8-ECB9-47EA-852C-CC20AC855D79}" dt="2020-04-12T19:42:35.671" v="4"/>
          <pc:sldLayoutMkLst>
            <pc:docMk/>
            <pc:sldMasterMk cId="2525430588" sldId="2147483707"/>
            <pc:sldLayoutMk cId="843516648" sldId="2147483708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35.671" v="4"/>
          <pc:sldLayoutMkLst>
            <pc:docMk/>
            <pc:sldMasterMk cId="2525430588" sldId="2147483707"/>
            <pc:sldLayoutMk cId="3100341105" sldId="2147483709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35.671" v="4"/>
          <pc:sldLayoutMkLst>
            <pc:docMk/>
            <pc:sldMasterMk cId="2525430588" sldId="2147483707"/>
            <pc:sldLayoutMk cId="738471340" sldId="2147483710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35.671" v="4"/>
          <pc:sldLayoutMkLst>
            <pc:docMk/>
            <pc:sldMasterMk cId="2525430588" sldId="2147483707"/>
            <pc:sldLayoutMk cId="1825868462" sldId="2147483711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35.671" v="4"/>
          <pc:sldLayoutMkLst>
            <pc:docMk/>
            <pc:sldMasterMk cId="2525430588" sldId="2147483707"/>
            <pc:sldLayoutMk cId="4030496999" sldId="2147483712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35.671" v="4"/>
          <pc:sldLayoutMkLst>
            <pc:docMk/>
            <pc:sldMasterMk cId="2525430588" sldId="2147483707"/>
            <pc:sldLayoutMk cId="1256123605" sldId="2147483713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35.671" v="4"/>
          <pc:sldLayoutMkLst>
            <pc:docMk/>
            <pc:sldMasterMk cId="2525430588" sldId="2147483707"/>
            <pc:sldLayoutMk cId="2115913541" sldId="2147483714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35.671" v="4"/>
          <pc:sldLayoutMkLst>
            <pc:docMk/>
            <pc:sldMasterMk cId="2525430588" sldId="2147483707"/>
            <pc:sldLayoutMk cId="3250944227" sldId="2147483715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35.671" v="4"/>
          <pc:sldLayoutMkLst>
            <pc:docMk/>
            <pc:sldMasterMk cId="2525430588" sldId="2147483707"/>
            <pc:sldLayoutMk cId="635110757" sldId="2147483716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35.671" v="4"/>
          <pc:sldLayoutMkLst>
            <pc:docMk/>
            <pc:sldMasterMk cId="2525430588" sldId="2147483707"/>
            <pc:sldLayoutMk cId="277458270" sldId="2147483717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35.671" v="4"/>
          <pc:sldLayoutMkLst>
            <pc:docMk/>
            <pc:sldMasterMk cId="2525430588" sldId="2147483707"/>
            <pc:sldLayoutMk cId="3024102289" sldId="2147483718"/>
          </pc:sldLayoutMkLst>
        </pc:sldLayoutChg>
      </pc:sldMasterChg>
      <pc:sldMasterChg chg="add del addSldLayout delSldLayout modSldLayout">
        <pc:chgData name="Хородовинский Хородовинский" userId="7d76862fd92fd5cc" providerId="Windows Live" clId="Web-{AD7B0FC8-ECB9-47EA-852C-CC20AC855D79}" dt="2020-04-12T19:42:41.358" v="5"/>
        <pc:sldMasterMkLst>
          <pc:docMk/>
          <pc:sldMasterMk cId="3868553279" sldId="2147483719"/>
        </pc:sldMasterMkLst>
        <pc:sldLayoutChg chg="add del mod replId">
          <pc:chgData name="Хородовинский Хородовинский" userId="7d76862fd92fd5cc" providerId="Windows Live" clId="Web-{AD7B0FC8-ECB9-47EA-852C-CC20AC855D79}" dt="2020-04-12T19:42:41.358" v="5"/>
          <pc:sldLayoutMkLst>
            <pc:docMk/>
            <pc:sldMasterMk cId="3868553279" sldId="2147483719"/>
            <pc:sldLayoutMk cId="4221572859" sldId="2147483720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41.358" v="5"/>
          <pc:sldLayoutMkLst>
            <pc:docMk/>
            <pc:sldMasterMk cId="3868553279" sldId="2147483719"/>
            <pc:sldLayoutMk cId="3851040899" sldId="2147483721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41.358" v="5"/>
          <pc:sldLayoutMkLst>
            <pc:docMk/>
            <pc:sldMasterMk cId="3868553279" sldId="2147483719"/>
            <pc:sldLayoutMk cId="538513290" sldId="2147483722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41.358" v="5"/>
          <pc:sldLayoutMkLst>
            <pc:docMk/>
            <pc:sldMasterMk cId="3868553279" sldId="2147483719"/>
            <pc:sldLayoutMk cId="2621670991" sldId="2147483723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41.358" v="5"/>
          <pc:sldLayoutMkLst>
            <pc:docMk/>
            <pc:sldMasterMk cId="3868553279" sldId="2147483719"/>
            <pc:sldLayoutMk cId="544354344" sldId="2147483724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41.358" v="5"/>
          <pc:sldLayoutMkLst>
            <pc:docMk/>
            <pc:sldMasterMk cId="3868553279" sldId="2147483719"/>
            <pc:sldLayoutMk cId="3855627589" sldId="2147483725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41.358" v="5"/>
          <pc:sldLayoutMkLst>
            <pc:docMk/>
            <pc:sldMasterMk cId="3868553279" sldId="2147483719"/>
            <pc:sldLayoutMk cId="34171737" sldId="2147483726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41.358" v="5"/>
          <pc:sldLayoutMkLst>
            <pc:docMk/>
            <pc:sldMasterMk cId="3868553279" sldId="2147483719"/>
            <pc:sldLayoutMk cId="2768456518" sldId="2147483727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41.358" v="5"/>
          <pc:sldLayoutMkLst>
            <pc:docMk/>
            <pc:sldMasterMk cId="3868553279" sldId="2147483719"/>
            <pc:sldLayoutMk cId="4195519384" sldId="2147483728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41.358" v="5"/>
          <pc:sldLayoutMkLst>
            <pc:docMk/>
            <pc:sldMasterMk cId="3868553279" sldId="2147483719"/>
            <pc:sldLayoutMk cId="3382518590" sldId="2147483729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41.358" v="5"/>
          <pc:sldLayoutMkLst>
            <pc:docMk/>
            <pc:sldMasterMk cId="3868553279" sldId="2147483719"/>
            <pc:sldLayoutMk cId="2650837692" sldId="2147483730"/>
          </pc:sldLayoutMkLst>
        </pc:sldLayoutChg>
      </pc:sldMasterChg>
      <pc:sldMasterChg chg="add del addSldLayout delSldLayout modSldLayout">
        <pc:chgData name="Хородовинский Хородовинский" userId="7d76862fd92fd5cc" providerId="Windows Live" clId="Web-{AD7B0FC8-ECB9-47EA-852C-CC20AC855D79}" dt="2020-04-12T19:42:53.187" v="6"/>
        <pc:sldMasterMkLst>
          <pc:docMk/>
          <pc:sldMasterMk cId="1689476310" sldId="2147483731"/>
        </pc:sldMasterMkLst>
        <pc:sldLayoutChg chg="add del mod replId">
          <pc:chgData name="Хородовинский Хородовинский" userId="7d76862fd92fd5cc" providerId="Windows Live" clId="Web-{AD7B0FC8-ECB9-47EA-852C-CC20AC855D79}" dt="2020-04-12T19:42:53.187" v="6"/>
          <pc:sldLayoutMkLst>
            <pc:docMk/>
            <pc:sldMasterMk cId="1689476310" sldId="2147483731"/>
            <pc:sldLayoutMk cId="460486428" sldId="2147483732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53.187" v="6"/>
          <pc:sldLayoutMkLst>
            <pc:docMk/>
            <pc:sldMasterMk cId="1689476310" sldId="2147483731"/>
            <pc:sldLayoutMk cId="2004018402" sldId="2147483733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53.187" v="6"/>
          <pc:sldLayoutMkLst>
            <pc:docMk/>
            <pc:sldMasterMk cId="1689476310" sldId="2147483731"/>
            <pc:sldLayoutMk cId="1234408395" sldId="2147483734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53.187" v="6"/>
          <pc:sldLayoutMkLst>
            <pc:docMk/>
            <pc:sldMasterMk cId="1689476310" sldId="2147483731"/>
            <pc:sldLayoutMk cId="2826298884" sldId="2147483735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53.187" v="6"/>
          <pc:sldLayoutMkLst>
            <pc:docMk/>
            <pc:sldMasterMk cId="1689476310" sldId="2147483731"/>
            <pc:sldLayoutMk cId="2497648842" sldId="2147483736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53.187" v="6"/>
          <pc:sldLayoutMkLst>
            <pc:docMk/>
            <pc:sldMasterMk cId="1689476310" sldId="2147483731"/>
            <pc:sldLayoutMk cId="450404305" sldId="2147483737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53.187" v="6"/>
          <pc:sldLayoutMkLst>
            <pc:docMk/>
            <pc:sldMasterMk cId="1689476310" sldId="2147483731"/>
            <pc:sldLayoutMk cId="3363189957" sldId="2147483738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53.187" v="6"/>
          <pc:sldLayoutMkLst>
            <pc:docMk/>
            <pc:sldMasterMk cId="1689476310" sldId="2147483731"/>
            <pc:sldLayoutMk cId="73358156" sldId="2147483739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53.187" v="6"/>
          <pc:sldLayoutMkLst>
            <pc:docMk/>
            <pc:sldMasterMk cId="1689476310" sldId="2147483731"/>
            <pc:sldLayoutMk cId="2827146393" sldId="2147483740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53.187" v="6"/>
          <pc:sldLayoutMkLst>
            <pc:docMk/>
            <pc:sldMasterMk cId="1689476310" sldId="2147483731"/>
            <pc:sldLayoutMk cId="4069629928" sldId="2147483741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53.187" v="6"/>
          <pc:sldLayoutMkLst>
            <pc:docMk/>
            <pc:sldMasterMk cId="1689476310" sldId="2147483731"/>
            <pc:sldLayoutMk cId="4065268780" sldId="2147483742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53.187" v="6"/>
          <pc:sldLayoutMkLst>
            <pc:docMk/>
            <pc:sldMasterMk cId="1689476310" sldId="2147483731"/>
            <pc:sldLayoutMk cId="4169217771" sldId="2147483743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53.187" v="6"/>
          <pc:sldLayoutMkLst>
            <pc:docMk/>
            <pc:sldMasterMk cId="1689476310" sldId="2147483731"/>
            <pc:sldLayoutMk cId="505438899" sldId="2147483744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53.187" v="6"/>
          <pc:sldLayoutMkLst>
            <pc:docMk/>
            <pc:sldMasterMk cId="1689476310" sldId="2147483731"/>
            <pc:sldLayoutMk cId="890083626" sldId="2147483745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53.187" v="6"/>
          <pc:sldLayoutMkLst>
            <pc:docMk/>
            <pc:sldMasterMk cId="1689476310" sldId="2147483731"/>
            <pc:sldLayoutMk cId="2041919638" sldId="2147483746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53.187" v="6"/>
          <pc:sldLayoutMkLst>
            <pc:docMk/>
            <pc:sldMasterMk cId="1689476310" sldId="2147483731"/>
            <pc:sldLayoutMk cId="63640130" sldId="2147483747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53.187" v="6"/>
          <pc:sldLayoutMkLst>
            <pc:docMk/>
            <pc:sldMasterMk cId="1689476310" sldId="2147483731"/>
            <pc:sldLayoutMk cId="500122483" sldId="2147483748"/>
          </pc:sldLayoutMkLst>
        </pc:sldLayoutChg>
      </pc:sldMasterChg>
      <pc:sldMasterChg chg="add del addSldLayout delSldLayout modSldLayout">
        <pc:chgData name="Хородовинский Хородовинский" userId="7d76862fd92fd5cc" providerId="Windows Live" clId="Web-{AD7B0FC8-ECB9-47EA-852C-CC20AC855D79}" dt="2020-04-12T19:43:00.437" v="7"/>
        <pc:sldMasterMkLst>
          <pc:docMk/>
          <pc:sldMasterMk cId="2295176575" sldId="2147483749"/>
        </pc:sldMasterMkLst>
        <pc:sldLayoutChg chg="add del mod replId">
          <pc:chgData name="Хородовинский Хородовинский" userId="7d76862fd92fd5cc" providerId="Windows Live" clId="Web-{AD7B0FC8-ECB9-47EA-852C-CC20AC855D79}" dt="2020-04-12T19:43:00.437" v="7"/>
          <pc:sldLayoutMkLst>
            <pc:docMk/>
            <pc:sldMasterMk cId="2295176575" sldId="2147483749"/>
            <pc:sldLayoutMk cId="2301243531" sldId="2147483750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00.437" v="7"/>
          <pc:sldLayoutMkLst>
            <pc:docMk/>
            <pc:sldMasterMk cId="2295176575" sldId="2147483749"/>
            <pc:sldLayoutMk cId="981967404" sldId="2147483751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00.437" v="7"/>
          <pc:sldLayoutMkLst>
            <pc:docMk/>
            <pc:sldMasterMk cId="2295176575" sldId="2147483749"/>
            <pc:sldLayoutMk cId="1487336826" sldId="2147483752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00.437" v="7"/>
          <pc:sldLayoutMkLst>
            <pc:docMk/>
            <pc:sldMasterMk cId="2295176575" sldId="2147483749"/>
            <pc:sldLayoutMk cId="4237621796" sldId="2147483753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00.437" v="7"/>
          <pc:sldLayoutMkLst>
            <pc:docMk/>
            <pc:sldMasterMk cId="2295176575" sldId="2147483749"/>
            <pc:sldLayoutMk cId="2937253347" sldId="2147483754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00.437" v="7"/>
          <pc:sldLayoutMkLst>
            <pc:docMk/>
            <pc:sldMasterMk cId="2295176575" sldId="2147483749"/>
            <pc:sldLayoutMk cId="535480568" sldId="2147483755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00.437" v="7"/>
          <pc:sldLayoutMkLst>
            <pc:docMk/>
            <pc:sldMasterMk cId="2295176575" sldId="2147483749"/>
            <pc:sldLayoutMk cId="431301982" sldId="2147483756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00.437" v="7"/>
          <pc:sldLayoutMkLst>
            <pc:docMk/>
            <pc:sldMasterMk cId="2295176575" sldId="2147483749"/>
            <pc:sldLayoutMk cId="2173652927" sldId="2147483757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00.437" v="7"/>
          <pc:sldLayoutMkLst>
            <pc:docMk/>
            <pc:sldMasterMk cId="2295176575" sldId="2147483749"/>
            <pc:sldLayoutMk cId="31977021" sldId="2147483758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00.437" v="7"/>
          <pc:sldLayoutMkLst>
            <pc:docMk/>
            <pc:sldMasterMk cId="2295176575" sldId="2147483749"/>
            <pc:sldLayoutMk cId="440809475" sldId="2147483759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00.437" v="7"/>
          <pc:sldLayoutMkLst>
            <pc:docMk/>
            <pc:sldMasterMk cId="2295176575" sldId="2147483749"/>
            <pc:sldLayoutMk cId="4008460746" sldId="2147483760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00.437" v="7"/>
          <pc:sldLayoutMkLst>
            <pc:docMk/>
            <pc:sldMasterMk cId="2295176575" sldId="2147483749"/>
            <pc:sldLayoutMk cId="3249469413" sldId="2147483761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00.437" v="7"/>
          <pc:sldLayoutMkLst>
            <pc:docMk/>
            <pc:sldMasterMk cId="2295176575" sldId="2147483749"/>
            <pc:sldLayoutMk cId="1504565025" sldId="2147483762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00.437" v="7"/>
          <pc:sldLayoutMkLst>
            <pc:docMk/>
            <pc:sldMasterMk cId="2295176575" sldId="2147483749"/>
            <pc:sldLayoutMk cId="3718654651" sldId="2147483763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00.437" v="7"/>
          <pc:sldLayoutMkLst>
            <pc:docMk/>
            <pc:sldMasterMk cId="2295176575" sldId="2147483749"/>
            <pc:sldLayoutMk cId="211484373" sldId="2147483764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00.437" v="7"/>
          <pc:sldLayoutMkLst>
            <pc:docMk/>
            <pc:sldMasterMk cId="2295176575" sldId="2147483749"/>
            <pc:sldLayoutMk cId="4021352116" sldId="2147483765"/>
          </pc:sldLayoutMkLst>
        </pc:sldLayoutChg>
      </pc:sldMasterChg>
      <pc:sldMasterChg chg="add del addSldLayout delSldLayout modSldLayout">
        <pc:chgData name="Хородовинский Хородовинский" userId="7d76862fd92fd5cc" providerId="Windows Live" clId="Web-{AD7B0FC8-ECB9-47EA-852C-CC20AC855D79}" dt="2020-04-12T19:43:23.286" v="8"/>
        <pc:sldMasterMkLst>
          <pc:docMk/>
          <pc:sldMasterMk cId="2332120995" sldId="2147483766"/>
        </pc:sldMasterMkLst>
        <pc:sldLayoutChg chg="add del mod replId">
          <pc:chgData name="Хородовинский Хородовинский" userId="7d76862fd92fd5cc" providerId="Windows Live" clId="Web-{AD7B0FC8-ECB9-47EA-852C-CC20AC855D79}" dt="2020-04-12T19:43:23.286" v="8"/>
          <pc:sldLayoutMkLst>
            <pc:docMk/>
            <pc:sldMasterMk cId="2332120995" sldId="2147483766"/>
            <pc:sldLayoutMk cId="3944682735" sldId="2147483767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23.286" v="8"/>
          <pc:sldLayoutMkLst>
            <pc:docMk/>
            <pc:sldMasterMk cId="2332120995" sldId="2147483766"/>
            <pc:sldLayoutMk cId="1470687381" sldId="2147483768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23.286" v="8"/>
          <pc:sldLayoutMkLst>
            <pc:docMk/>
            <pc:sldMasterMk cId="2332120995" sldId="2147483766"/>
            <pc:sldLayoutMk cId="515269850" sldId="2147483769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23.286" v="8"/>
          <pc:sldLayoutMkLst>
            <pc:docMk/>
            <pc:sldMasterMk cId="2332120995" sldId="2147483766"/>
            <pc:sldLayoutMk cId="3282283434" sldId="2147483770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23.286" v="8"/>
          <pc:sldLayoutMkLst>
            <pc:docMk/>
            <pc:sldMasterMk cId="2332120995" sldId="2147483766"/>
            <pc:sldLayoutMk cId="3382813314" sldId="2147483771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23.286" v="8"/>
          <pc:sldLayoutMkLst>
            <pc:docMk/>
            <pc:sldMasterMk cId="2332120995" sldId="2147483766"/>
            <pc:sldLayoutMk cId="2885031030" sldId="2147483772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23.286" v="8"/>
          <pc:sldLayoutMkLst>
            <pc:docMk/>
            <pc:sldMasterMk cId="2332120995" sldId="2147483766"/>
            <pc:sldLayoutMk cId="870487187" sldId="2147483773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23.286" v="8"/>
          <pc:sldLayoutMkLst>
            <pc:docMk/>
            <pc:sldMasterMk cId="2332120995" sldId="2147483766"/>
            <pc:sldLayoutMk cId="4254545923" sldId="2147483774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23.286" v="8"/>
          <pc:sldLayoutMkLst>
            <pc:docMk/>
            <pc:sldMasterMk cId="2332120995" sldId="2147483766"/>
            <pc:sldLayoutMk cId="632440840" sldId="2147483775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23.286" v="8"/>
          <pc:sldLayoutMkLst>
            <pc:docMk/>
            <pc:sldMasterMk cId="2332120995" sldId="2147483766"/>
            <pc:sldLayoutMk cId="2897008443" sldId="2147483776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23.286" v="8"/>
          <pc:sldLayoutMkLst>
            <pc:docMk/>
            <pc:sldMasterMk cId="2332120995" sldId="2147483766"/>
            <pc:sldLayoutMk cId="3214682805" sldId="2147483777"/>
          </pc:sldLayoutMkLst>
        </pc:sldLayoutChg>
      </pc:sldMasterChg>
      <pc:sldMasterChg chg="add del addSldLayout delSldLayout modSldLayout">
        <pc:chgData name="Хородовинский Хородовинский" userId="7d76862fd92fd5cc" providerId="Windows Live" clId="Web-{AD7B0FC8-ECB9-47EA-852C-CC20AC855D79}" dt="2020-04-12T19:43:32.656" v="9"/>
        <pc:sldMasterMkLst>
          <pc:docMk/>
          <pc:sldMasterMk cId="3450968114" sldId="2147483778"/>
        </pc:sldMasterMkLst>
        <pc:sldLayoutChg chg="add del mod replId">
          <pc:chgData name="Хородовинский Хородовинский" userId="7d76862fd92fd5cc" providerId="Windows Live" clId="Web-{AD7B0FC8-ECB9-47EA-852C-CC20AC855D79}" dt="2020-04-12T19:43:32.656" v="9"/>
          <pc:sldLayoutMkLst>
            <pc:docMk/>
            <pc:sldMasterMk cId="3450968114" sldId="2147483778"/>
            <pc:sldLayoutMk cId="1424659138" sldId="2147483779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32.656" v="9"/>
          <pc:sldLayoutMkLst>
            <pc:docMk/>
            <pc:sldMasterMk cId="3450968114" sldId="2147483778"/>
            <pc:sldLayoutMk cId="3738357136" sldId="2147483780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32.656" v="9"/>
          <pc:sldLayoutMkLst>
            <pc:docMk/>
            <pc:sldMasterMk cId="3450968114" sldId="2147483778"/>
            <pc:sldLayoutMk cId="2622985541" sldId="2147483781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32.656" v="9"/>
          <pc:sldLayoutMkLst>
            <pc:docMk/>
            <pc:sldMasterMk cId="3450968114" sldId="2147483778"/>
            <pc:sldLayoutMk cId="3672106455" sldId="2147483782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32.656" v="9"/>
          <pc:sldLayoutMkLst>
            <pc:docMk/>
            <pc:sldMasterMk cId="3450968114" sldId="2147483778"/>
            <pc:sldLayoutMk cId="1179524082" sldId="2147483783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32.656" v="9"/>
          <pc:sldLayoutMkLst>
            <pc:docMk/>
            <pc:sldMasterMk cId="3450968114" sldId="2147483778"/>
            <pc:sldLayoutMk cId="3152858161" sldId="2147483784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32.656" v="9"/>
          <pc:sldLayoutMkLst>
            <pc:docMk/>
            <pc:sldMasterMk cId="3450968114" sldId="2147483778"/>
            <pc:sldLayoutMk cId="3756523727" sldId="2147483785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32.656" v="9"/>
          <pc:sldLayoutMkLst>
            <pc:docMk/>
            <pc:sldMasterMk cId="3450968114" sldId="2147483778"/>
            <pc:sldLayoutMk cId="444858047" sldId="2147483786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32.656" v="9"/>
          <pc:sldLayoutMkLst>
            <pc:docMk/>
            <pc:sldMasterMk cId="3450968114" sldId="2147483778"/>
            <pc:sldLayoutMk cId="1710422150" sldId="2147483787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32.656" v="9"/>
          <pc:sldLayoutMkLst>
            <pc:docMk/>
            <pc:sldMasterMk cId="3450968114" sldId="2147483778"/>
            <pc:sldLayoutMk cId="1199004539" sldId="2147483788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32.656" v="9"/>
          <pc:sldLayoutMkLst>
            <pc:docMk/>
            <pc:sldMasterMk cId="3450968114" sldId="2147483778"/>
            <pc:sldLayoutMk cId="2457691957" sldId="2147483789"/>
          </pc:sldLayoutMkLst>
        </pc:sldLayoutChg>
      </pc:sldMasterChg>
      <pc:sldMasterChg chg="add del addSldLayout delSldLayout modSldLayout">
        <pc:chgData name="Хородовинский Хородовинский" userId="7d76862fd92fd5cc" providerId="Windows Live" clId="Web-{AD7B0FC8-ECB9-47EA-852C-CC20AC855D79}" dt="2020-04-12T19:43:40.344" v="10"/>
        <pc:sldMasterMkLst>
          <pc:docMk/>
          <pc:sldMasterMk cId="2089829996" sldId="2147483790"/>
        </pc:sldMasterMkLst>
        <pc:sldLayoutChg chg="add del mod replId">
          <pc:chgData name="Хородовинский Хородовинский" userId="7d76862fd92fd5cc" providerId="Windows Live" clId="Web-{AD7B0FC8-ECB9-47EA-852C-CC20AC855D79}" dt="2020-04-12T19:43:40.344" v="10"/>
          <pc:sldLayoutMkLst>
            <pc:docMk/>
            <pc:sldMasterMk cId="2089829996" sldId="2147483790"/>
            <pc:sldLayoutMk cId="3207440552" sldId="2147483791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40.344" v="10"/>
          <pc:sldLayoutMkLst>
            <pc:docMk/>
            <pc:sldMasterMk cId="2089829996" sldId="2147483790"/>
            <pc:sldLayoutMk cId="4206443882" sldId="2147483792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40.344" v="10"/>
          <pc:sldLayoutMkLst>
            <pc:docMk/>
            <pc:sldMasterMk cId="2089829996" sldId="2147483790"/>
            <pc:sldLayoutMk cId="37205218" sldId="2147483793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40.344" v="10"/>
          <pc:sldLayoutMkLst>
            <pc:docMk/>
            <pc:sldMasterMk cId="2089829996" sldId="2147483790"/>
            <pc:sldLayoutMk cId="1225941754" sldId="2147483794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40.344" v="10"/>
          <pc:sldLayoutMkLst>
            <pc:docMk/>
            <pc:sldMasterMk cId="2089829996" sldId="2147483790"/>
            <pc:sldLayoutMk cId="1951506868" sldId="2147483795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40.344" v="10"/>
          <pc:sldLayoutMkLst>
            <pc:docMk/>
            <pc:sldMasterMk cId="2089829996" sldId="2147483790"/>
            <pc:sldLayoutMk cId="3706188022" sldId="2147483796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40.344" v="10"/>
          <pc:sldLayoutMkLst>
            <pc:docMk/>
            <pc:sldMasterMk cId="2089829996" sldId="2147483790"/>
            <pc:sldLayoutMk cId="2531197954" sldId="2147483797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40.344" v="10"/>
          <pc:sldLayoutMkLst>
            <pc:docMk/>
            <pc:sldMasterMk cId="2089829996" sldId="2147483790"/>
            <pc:sldLayoutMk cId="1665793554" sldId="2147483798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40.344" v="10"/>
          <pc:sldLayoutMkLst>
            <pc:docMk/>
            <pc:sldMasterMk cId="2089829996" sldId="2147483790"/>
            <pc:sldLayoutMk cId="3783252057" sldId="2147483799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40.344" v="10"/>
          <pc:sldLayoutMkLst>
            <pc:docMk/>
            <pc:sldMasterMk cId="2089829996" sldId="2147483790"/>
            <pc:sldLayoutMk cId="3080523440" sldId="2147483800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40.344" v="10"/>
          <pc:sldLayoutMkLst>
            <pc:docMk/>
            <pc:sldMasterMk cId="2089829996" sldId="2147483790"/>
            <pc:sldLayoutMk cId="2370539552" sldId="2147483801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40.344" v="10"/>
          <pc:sldLayoutMkLst>
            <pc:docMk/>
            <pc:sldMasterMk cId="2089829996" sldId="2147483790"/>
            <pc:sldLayoutMk cId="1403522842" sldId="2147483802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40.344" v="10"/>
          <pc:sldLayoutMkLst>
            <pc:docMk/>
            <pc:sldMasterMk cId="2089829996" sldId="2147483790"/>
            <pc:sldLayoutMk cId="280413295" sldId="2147483803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40.344" v="10"/>
          <pc:sldLayoutMkLst>
            <pc:docMk/>
            <pc:sldMasterMk cId="2089829996" sldId="2147483790"/>
            <pc:sldLayoutMk cId="675991797" sldId="2147483804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40.344" v="10"/>
          <pc:sldLayoutMkLst>
            <pc:docMk/>
            <pc:sldMasterMk cId="2089829996" sldId="2147483790"/>
            <pc:sldLayoutMk cId="140832873" sldId="2147483805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40.344" v="10"/>
          <pc:sldLayoutMkLst>
            <pc:docMk/>
            <pc:sldMasterMk cId="2089829996" sldId="2147483790"/>
            <pc:sldLayoutMk cId="1092922489" sldId="2147483806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40.344" v="10"/>
          <pc:sldLayoutMkLst>
            <pc:docMk/>
            <pc:sldMasterMk cId="2089829996" sldId="2147483790"/>
            <pc:sldLayoutMk cId="4122157775" sldId="2147483807"/>
          </pc:sldLayoutMkLst>
        </pc:sldLayoutChg>
      </pc:sldMasterChg>
      <pc:sldMasterChg chg="add del addSldLayout delSldLayout modSldLayout">
        <pc:chgData name="Хородовинский Хородовинский" userId="7d76862fd92fd5cc" providerId="Windows Live" clId="Web-{AD7B0FC8-ECB9-47EA-852C-CC20AC855D79}" dt="2020-04-12T19:43:46.828" v="11"/>
        <pc:sldMasterMkLst>
          <pc:docMk/>
          <pc:sldMasterMk cId="3321439648" sldId="2147483808"/>
        </pc:sldMasterMkLst>
        <pc:sldLayoutChg chg="add del mod replId">
          <pc:chgData name="Хородовинский Хородовинский" userId="7d76862fd92fd5cc" providerId="Windows Live" clId="Web-{AD7B0FC8-ECB9-47EA-852C-CC20AC855D79}" dt="2020-04-12T19:43:46.828" v="11"/>
          <pc:sldLayoutMkLst>
            <pc:docMk/>
            <pc:sldMasterMk cId="3321439648" sldId="2147483808"/>
            <pc:sldLayoutMk cId="1060872326" sldId="2147483809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46.828" v="11"/>
          <pc:sldLayoutMkLst>
            <pc:docMk/>
            <pc:sldMasterMk cId="3321439648" sldId="2147483808"/>
            <pc:sldLayoutMk cId="2284432602" sldId="2147483810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46.828" v="11"/>
          <pc:sldLayoutMkLst>
            <pc:docMk/>
            <pc:sldMasterMk cId="3321439648" sldId="2147483808"/>
            <pc:sldLayoutMk cId="3700498240" sldId="2147483811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46.828" v="11"/>
          <pc:sldLayoutMkLst>
            <pc:docMk/>
            <pc:sldMasterMk cId="3321439648" sldId="2147483808"/>
            <pc:sldLayoutMk cId="988511737" sldId="2147483812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46.828" v="11"/>
          <pc:sldLayoutMkLst>
            <pc:docMk/>
            <pc:sldMasterMk cId="3321439648" sldId="2147483808"/>
            <pc:sldLayoutMk cId="1285671633" sldId="2147483813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46.828" v="11"/>
          <pc:sldLayoutMkLst>
            <pc:docMk/>
            <pc:sldMasterMk cId="3321439648" sldId="2147483808"/>
            <pc:sldLayoutMk cId="129953451" sldId="2147483814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46.828" v="11"/>
          <pc:sldLayoutMkLst>
            <pc:docMk/>
            <pc:sldMasterMk cId="3321439648" sldId="2147483808"/>
            <pc:sldLayoutMk cId="2288233217" sldId="2147483815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46.828" v="11"/>
          <pc:sldLayoutMkLst>
            <pc:docMk/>
            <pc:sldMasterMk cId="3321439648" sldId="2147483808"/>
            <pc:sldLayoutMk cId="1440469978" sldId="2147483816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46.828" v="11"/>
          <pc:sldLayoutMkLst>
            <pc:docMk/>
            <pc:sldMasterMk cId="3321439648" sldId="2147483808"/>
            <pc:sldLayoutMk cId="3185006282" sldId="2147483817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46.828" v="11"/>
          <pc:sldLayoutMkLst>
            <pc:docMk/>
            <pc:sldMasterMk cId="3321439648" sldId="2147483808"/>
            <pc:sldLayoutMk cId="1645458660" sldId="2147483818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46.828" v="11"/>
          <pc:sldLayoutMkLst>
            <pc:docMk/>
            <pc:sldMasterMk cId="3321439648" sldId="2147483808"/>
            <pc:sldLayoutMk cId="1708406528" sldId="2147483819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46.828" v="11"/>
          <pc:sldLayoutMkLst>
            <pc:docMk/>
            <pc:sldMasterMk cId="3321439648" sldId="2147483808"/>
            <pc:sldLayoutMk cId="3610350684" sldId="2147483820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46.828" v="11"/>
          <pc:sldLayoutMkLst>
            <pc:docMk/>
            <pc:sldMasterMk cId="3321439648" sldId="2147483808"/>
            <pc:sldLayoutMk cId="49834586" sldId="2147483821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46.828" v="11"/>
          <pc:sldLayoutMkLst>
            <pc:docMk/>
            <pc:sldMasterMk cId="3321439648" sldId="2147483808"/>
            <pc:sldLayoutMk cId="2325095369" sldId="2147483822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46.828" v="11"/>
          <pc:sldLayoutMkLst>
            <pc:docMk/>
            <pc:sldMasterMk cId="3321439648" sldId="2147483808"/>
            <pc:sldLayoutMk cId="758692193" sldId="2147483823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46.828" v="11"/>
          <pc:sldLayoutMkLst>
            <pc:docMk/>
            <pc:sldMasterMk cId="3321439648" sldId="2147483808"/>
            <pc:sldLayoutMk cId="2525157008" sldId="2147483824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46.828" v="11"/>
          <pc:sldLayoutMkLst>
            <pc:docMk/>
            <pc:sldMasterMk cId="3321439648" sldId="2147483808"/>
            <pc:sldLayoutMk cId="2677789504" sldId="2147483825"/>
          </pc:sldLayoutMkLst>
        </pc:sldLayoutChg>
      </pc:sldMasterChg>
      <pc:sldMasterChg chg="add del addSldLayout delSldLayout">
        <pc:chgData name="Хородовинский Хородовинский" userId="7d76862fd92fd5cc" providerId="Windows Live" clId="Web-{AD7B0FC8-ECB9-47EA-852C-CC20AC855D79}" dt="2020-04-12T19:43:53.922" v="12"/>
        <pc:sldMasterMkLst>
          <pc:docMk/>
          <pc:sldMasterMk cId="3847871889" sldId="2147483860"/>
        </pc:sldMasterMkLst>
        <pc:sldLayoutChg chg="add del">
          <pc:chgData name="Хородовинский Хородовинский" userId="7d76862fd92fd5cc" providerId="Windows Live" clId="Web-{AD7B0FC8-ECB9-47EA-852C-CC20AC855D79}" dt="2020-04-12T19:43:53.922" v="12"/>
          <pc:sldLayoutMkLst>
            <pc:docMk/>
            <pc:sldMasterMk cId="3847871889" sldId="2147483860"/>
            <pc:sldLayoutMk cId="3682922660" sldId="2147483849"/>
          </pc:sldLayoutMkLst>
        </pc:sldLayoutChg>
        <pc:sldLayoutChg chg="add del">
          <pc:chgData name="Хородовинский Хородовинский" userId="7d76862fd92fd5cc" providerId="Windows Live" clId="Web-{AD7B0FC8-ECB9-47EA-852C-CC20AC855D79}" dt="2020-04-12T19:43:53.922" v="12"/>
          <pc:sldLayoutMkLst>
            <pc:docMk/>
            <pc:sldMasterMk cId="3847871889" sldId="2147483860"/>
            <pc:sldLayoutMk cId="1091167128" sldId="2147483850"/>
          </pc:sldLayoutMkLst>
        </pc:sldLayoutChg>
        <pc:sldLayoutChg chg="add del">
          <pc:chgData name="Хородовинский Хородовинский" userId="7d76862fd92fd5cc" providerId="Windows Live" clId="Web-{AD7B0FC8-ECB9-47EA-852C-CC20AC855D79}" dt="2020-04-12T19:43:53.922" v="12"/>
          <pc:sldLayoutMkLst>
            <pc:docMk/>
            <pc:sldMasterMk cId="3847871889" sldId="2147483860"/>
            <pc:sldLayoutMk cId="1313089203" sldId="2147483851"/>
          </pc:sldLayoutMkLst>
        </pc:sldLayoutChg>
        <pc:sldLayoutChg chg="add del">
          <pc:chgData name="Хородовинский Хородовинский" userId="7d76862fd92fd5cc" providerId="Windows Live" clId="Web-{AD7B0FC8-ECB9-47EA-852C-CC20AC855D79}" dt="2020-04-12T19:43:53.922" v="12"/>
          <pc:sldLayoutMkLst>
            <pc:docMk/>
            <pc:sldMasterMk cId="3847871889" sldId="2147483860"/>
            <pc:sldLayoutMk cId="2185364295" sldId="2147483852"/>
          </pc:sldLayoutMkLst>
        </pc:sldLayoutChg>
        <pc:sldLayoutChg chg="add del">
          <pc:chgData name="Хородовинский Хородовинский" userId="7d76862fd92fd5cc" providerId="Windows Live" clId="Web-{AD7B0FC8-ECB9-47EA-852C-CC20AC855D79}" dt="2020-04-12T19:43:53.922" v="12"/>
          <pc:sldLayoutMkLst>
            <pc:docMk/>
            <pc:sldMasterMk cId="3847871889" sldId="2147483860"/>
            <pc:sldLayoutMk cId="2015308674" sldId="2147483853"/>
          </pc:sldLayoutMkLst>
        </pc:sldLayoutChg>
        <pc:sldLayoutChg chg="add del">
          <pc:chgData name="Хородовинский Хородовинский" userId="7d76862fd92fd5cc" providerId="Windows Live" clId="Web-{AD7B0FC8-ECB9-47EA-852C-CC20AC855D79}" dt="2020-04-12T19:43:53.922" v="12"/>
          <pc:sldLayoutMkLst>
            <pc:docMk/>
            <pc:sldMasterMk cId="3847871889" sldId="2147483860"/>
            <pc:sldLayoutMk cId="2827992277" sldId="2147483854"/>
          </pc:sldLayoutMkLst>
        </pc:sldLayoutChg>
        <pc:sldLayoutChg chg="add del">
          <pc:chgData name="Хородовинский Хородовинский" userId="7d76862fd92fd5cc" providerId="Windows Live" clId="Web-{AD7B0FC8-ECB9-47EA-852C-CC20AC855D79}" dt="2020-04-12T19:43:53.922" v="12"/>
          <pc:sldLayoutMkLst>
            <pc:docMk/>
            <pc:sldMasterMk cId="3847871889" sldId="2147483860"/>
            <pc:sldLayoutMk cId="3995445432" sldId="2147483855"/>
          </pc:sldLayoutMkLst>
        </pc:sldLayoutChg>
        <pc:sldLayoutChg chg="add del">
          <pc:chgData name="Хородовинский Хородовинский" userId="7d76862fd92fd5cc" providerId="Windows Live" clId="Web-{AD7B0FC8-ECB9-47EA-852C-CC20AC855D79}" dt="2020-04-12T19:43:53.922" v="12"/>
          <pc:sldLayoutMkLst>
            <pc:docMk/>
            <pc:sldMasterMk cId="3847871889" sldId="2147483860"/>
            <pc:sldLayoutMk cId="2820730883" sldId="2147483856"/>
          </pc:sldLayoutMkLst>
        </pc:sldLayoutChg>
        <pc:sldLayoutChg chg="add del">
          <pc:chgData name="Хородовинский Хородовинский" userId="7d76862fd92fd5cc" providerId="Windows Live" clId="Web-{AD7B0FC8-ECB9-47EA-852C-CC20AC855D79}" dt="2020-04-12T19:43:53.922" v="12"/>
          <pc:sldLayoutMkLst>
            <pc:docMk/>
            <pc:sldMasterMk cId="3847871889" sldId="2147483860"/>
            <pc:sldLayoutMk cId="4221530532" sldId="2147483857"/>
          </pc:sldLayoutMkLst>
        </pc:sldLayoutChg>
        <pc:sldLayoutChg chg="add del">
          <pc:chgData name="Хородовинский Хородовинский" userId="7d76862fd92fd5cc" providerId="Windows Live" clId="Web-{AD7B0FC8-ECB9-47EA-852C-CC20AC855D79}" dt="2020-04-12T19:43:53.922" v="12"/>
          <pc:sldLayoutMkLst>
            <pc:docMk/>
            <pc:sldMasterMk cId="3847871889" sldId="2147483860"/>
            <pc:sldLayoutMk cId="533958599" sldId="2147483858"/>
          </pc:sldLayoutMkLst>
        </pc:sldLayoutChg>
        <pc:sldLayoutChg chg="add del">
          <pc:chgData name="Хородовинский Хородовинский" userId="7d76862fd92fd5cc" providerId="Windows Live" clId="Web-{AD7B0FC8-ECB9-47EA-852C-CC20AC855D79}" dt="2020-04-12T19:43:53.922" v="12"/>
          <pc:sldLayoutMkLst>
            <pc:docMk/>
            <pc:sldMasterMk cId="3847871889" sldId="2147483860"/>
            <pc:sldLayoutMk cId="83895600" sldId="2147483859"/>
          </pc:sldLayoutMkLst>
        </pc:sldLayoutChg>
      </pc:sldMasterChg>
      <pc:sldMasterChg chg="add del addSldLayout delSldLayout modSldLayout">
        <pc:chgData name="Хородовинский Хородовинский" userId="7d76862fd92fd5cc" providerId="Windows Live" clId="Web-{AD7B0FC8-ECB9-47EA-852C-CC20AC855D79}" dt="2020-04-12T19:45:31.507" v="44"/>
        <pc:sldMasterMkLst>
          <pc:docMk/>
          <pc:sldMasterMk cId="1381573548" sldId="2147483861"/>
        </pc:sldMasterMkLst>
        <pc:sldLayoutChg chg="add del mod replId">
          <pc:chgData name="Хородовинский Хородовинский" userId="7d76862fd92fd5cc" providerId="Windows Live" clId="Web-{AD7B0FC8-ECB9-47EA-852C-CC20AC855D79}" dt="2020-04-12T19:45:31.507" v="44"/>
          <pc:sldLayoutMkLst>
            <pc:docMk/>
            <pc:sldMasterMk cId="1381573548" sldId="2147483861"/>
            <pc:sldLayoutMk cId="1606802232" sldId="2147483862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5:31.507" v="44"/>
          <pc:sldLayoutMkLst>
            <pc:docMk/>
            <pc:sldMasterMk cId="1381573548" sldId="2147483861"/>
            <pc:sldLayoutMk cId="4127471403" sldId="2147483863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5:31.507" v="44"/>
          <pc:sldLayoutMkLst>
            <pc:docMk/>
            <pc:sldMasterMk cId="1381573548" sldId="2147483861"/>
            <pc:sldLayoutMk cId="2652188605" sldId="2147483864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5:31.507" v="44"/>
          <pc:sldLayoutMkLst>
            <pc:docMk/>
            <pc:sldMasterMk cId="1381573548" sldId="2147483861"/>
            <pc:sldLayoutMk cId="2491108273" sldId="2147483865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5:31.507" v="44"/>
          <pc:sldLayoutMkLst>
            <pc:docMk/>
            <pc:sldMasterMk cId="1381573548" sldId="2147483861"/>
            <pc:sldLayoutMk cId="2824258193" sldId="2147483866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5:31.507" v="44"/>
          <pc:sldLayoutMkLst>
            <pc:docMk/>
            <pc:sldMasterMk cId="1381573548" sldId="2147483861"/>
            <pc:sldLayoutMk cId="4232561720" sldId="2147483867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5:31.507" v="44"/>
          <pc:sldLayoutMkLst>
            <pc:docMk/>
            <pc:sldMasterMk cId="1381573548" sldId="2147483861"/>
            <pc:sldLayoutMk cId="3983603260" sldId="2147483868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5:31.507" v="44"/>
          <pc:sldLayoutMkLst>
            <pc:docMk/>
            <pc:sldMasterMk cId="1381573548" sldId="2147483861"/>
            <pc:sldLayoutMk cId="3318612540" sldId="2147483869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5:31.507" v="44"/>
          <pc:sldLayoutMkLst>
            <pc:docMk/>
            <pc:sldMasterMk cId="1381573548" sldId="2147483861"/>
            <pc:sldLayoutMk cId="1502595039" sldId="2147483870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5:31.507" v="44"/>
          <pc:sldLayoutMkLst>
            <pc:docMk/>
            <pc:sldMasterMk cId="1381573548" sldId="2147483861"/>
            <pc:sldLayoutMk cId="2287331691" sldId="2147483871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5:31.507" v="44"/>
          <pc:sldLayoutMkLst>
            <pc:docMk/>
            <pc:sldMasterMk cId="1381573548" sldId="2147483861"/>
            <pc:sldLayoutMk cId="4213606563" sldId="2147483872"/>
          </pc:sldLayoutMkLst>
        </pc:sldLayoutChg>
      </pc:sldMasterChg>
      <pc:sldMasterChg chg="add addSldLayout modSldLayout">
        <pc:chgData name="Хородовинский Хородовинский" userId="7d76862fd92fd5cc" providerId="Windows Live" clId="Web-{AD7B0FC8-ECB9-47EA-852C-CC20AC855D79}" dt="2020-04-12T19:45:31.507" v="44"/>
        <pc:sldMasterMkLst>
          <pc:docMk/>
          <pc:sldMasterMk cId="2148008889" sldId="2147483873"/>
        </pc:sldMasterMkLst>
        <pc:sldLayoutChg chg="add mod replId">
          <pc:chgData name="Хородовинский Хородовинский" userId="7d76862fd92fd5cc" providerId="Windows Live" clId="Web-{AD7B0FC8-ECB9-47EA-852C-CC20AC855D79}" dt="2020-04-12T19:45:31.507" v="44"/>
          <pc:sldLayoutMkLst>
            <pc:docMk/>
            <pc:sldMasterMk cId="2148008889" sldId="2147483873"/>
            <pc:sldLayoutMk cId="563163563" sldId="2147483874"/>
          </pc:sldLayoutMkLst>
        </pc:sldLayoutChg>
        <pc:sldLayoutChg chg="add mod replId">
          <pc:chgData name="Хородовинский Хородовинский" userId="7d76862fd92fd5cc" providerId="Windows Live" clId="Web-{AD7B0FC8-ECB9-47EA-852C-CC20AC855D79}" dt="2020-04-12T19:45:31.507" v="44"/>
          <pc:sldLayoutMkLst>
            <pc:docMk/>
            <pc:sldMasterMk cId="2148008889" sldId="2147483873"/>
            <pc:sldLayoutMk cId="2067614523" sldId="2147483875"/>
          </pc:sldLayoutMkLst>
        </pc:sldLayoutChg>
        <pc:sldLayoutChg chg="add mod replId">
          <pc:chgData name="Хородовинский Хородовинский" userId="7d76862fd92fd5cc" providerId="Windows Live" clId="Web-{AD7B0FC8-ECB9-47EA-852C-CC20AC855D79}" dt="2020-04-12T19:45:31.507" v="44"/>
          <pc:sldLayoutMkLst>
            <pc:docMk/>
            <pc:sldMasterMk cId="2148008889" sldId="2147483873"/>
            <pc:sldLayoutMk cId="3803299188" sldId="2147483876"/>
          </pc:sldLayoutMkLst>
        </pc:sldLayoutChg>
        <pc:sldLayoutChg chg="add mod replId">
          <pc:chgData name="Хородовинский Хородовинский" userId="7d76862fd92fd5cc" providerId="Windows Live" clId="Web-{AD7B0FC8-ECB9-47EA-852C-CC20AC855D79}" dt="2020-04-12T19:45:31.507" v="44"/>
          <pc:sldLayoutMkLst>
            <pc:docMk/>
            <pc:sldMasterMk cId="2148008889" sldId="2147483873"/>
            <pc:sldLayoutMk cId="530744157" sldId="2147483877"/>
          </pc:sldLayoutMkLst>
        </pc:sldLayoutChg>
        <pc:sldLayoutChg chg="add mod replId">
          <pc:chgData name="Хородовинский Хородовинский" userId="7d76862fd92fd5cc" providerId="Windows Live" clId="Web-{AD7B0FC8-ECB9-47EA-852C-CC20AC855D79}" dt="2020-04-12T19:45:31.507" v="44"/>
          <pc:sldLayoutMkLst>
            <pc:docMk/>
            <pc:sldMasterMk cId="2148008889" sldId="2147483873"/>
            <pc:sldLayoutMk cId="2332627956" sldId="2147483878"/>
          </pc:sldLayoutMkLst>
        </pc:sldLayoutChg>
        <pc:sldLayoutChg chg="add mod replId">
          <pc:chgData name="Хородовинский Хородовинский" userId="7d76862fd92fd5cc" providerId="Windows Live" clId="Web-{AD7B0FC8-ECB9-47EA-852C-CC20AC855D79}" dt="2020-04-12T19:45:31.507" v="44"/>
          <pc:sldLayoutMkLst>
            <pc:docMk/>
            <pc:sldMasterMk cId="2148008889" sldId="2147483873"/>
            <pc:sldLayoutMk cId="887315238" sldId="2147483879"/>
          </pc:sldLayoutMkLst>
        </pc:sldLayoutChg>
        <pc:sldLayoutChg chg="add mod replId">
          <pc:chgData name="Хородовинский Хородовинский" userId="7d76862fd92fd5cc" providerId="Windows Live" clId="Web-{AD7B0FC8-ECB9-47EA-852C-CC20AC855D79}" dt="2020-04-12T19:45:31.507" v="44"/>
          <pc:sldLayoutMkLst>
            <pc:docMk/>
            <pc:sldMasterMk cId="2148008889" sldId="2147483873"/>
            <pc:sldLayoutMk cId="1358131479" sldId="2147483880"/>
          </pc:sldLayoutMkLst>
        </pc:sldLayoutChg>
        <pc:sldLayoutChg chg="add mod replId">
          <pc:chgData name="Хородовинский Хородовинский" userId="7d76862fd92fd5cc" providerId="Windows Live" clId="Web-{AD7B0FC8-ECB9-47EA-852C-CC20AC855D79}" dt="2020-04-12T19:45:31.507" v="44"/>
          <pc:sldLayoutMkLst>
            <pc:docMk/>
            <pc:sldMasterMk cId="2148008889" sldId="2147483873"/>
            <pc:sldLayoutMk cId="549345895" sldId="2147483881"/>
          </pc:sldLayoutMkLst>
        </pc:sldLayoutChg>
        <pc:sldLayoutChg chg="add mod replId">
          <pc:chgData name="Хородовинский Хородовинский" userId="7d76862fd92fd5cc" providerId="Windows Live" clId="Web-{AD7B0FC8-ECB9-47EA-852C-CC20AC855D79}" dt="2020-04-12T19:45:31.507" v="44"/>
          <pc:sldLayoutMkLst>
            <pc:docMk/>
            <pc:sldMasterMk cId="2148008889" sldId="2147483873"/>
            <pc:sldLayoutMk cId="3726743030" sldId="2147483882"/>
          </pc:sldLayoutMkLst>
        </pc:sldLayoutChg>
        <pc:sldLayoutChg chg="add mod replId">
          <pc:chgData name="Хородовинский Хородовинский" userId="7d76862fd92fd5cc" providerId="Windows Live" clId="Web-{AD7B0FC8-ECB9-47EA-852C-CC20AC855D79}" dt="2020-04-12T19:45:31.507" v="44"/>
          <pc:sldLayoutMkLst>
            <pc:docMk/>
            <pc:sldMasterMk cId="2148008889" sldId="2147483873"/>
            <pc:sldLayoutMk cId="1610587239" sldId="2147483883"/>
          </pc:sldLayoutMkLst>
        </pc:sldLayoutChg>
        <pc:sldLayoutChg chg="add mod replId">
          <pc:chgData name="Хородовинский Хородовинский" userId="7d76862fd92fd5cc" providerId="Windows Live" clId="Web-{AD7B0FC8-ECB9-47EA-852C-CC20AC855D79}" dt="2020-04-12T19:45:31.507" v="44"/>
          <pc:sldLayoutMkLst>
            <pc:docMk/>
            <pc:sldMasterMk cId="2148008889" sldId="2147483873"/>
            <pc:sldLayoutMk cId="1313464808" sldId="2147483884"/>
          </pc:sldLayoutMkLst>
        </pc:sldLayoutChg>
        <pc:sldLayoutChg chg="add mod replId">
          <pc:chgData name="Хородовинский Хородовинский" userId="7d76862fd92fd5cc" providerId="Windows Live" clId="Web-{AD7B0FC8-ECB9-47EA-852C-CC20AC855D79}" dt="2020-04-12T19:45:31.507" v="44"/>
          <pc:sldLayoutMkLst>
            <pc:docMk/>
            <pc:sldMasterMk cId="2148008889" sldId="2147483873"/>
            <pc:sldLayoutMk cId="2796619746" sldId="2147483885"/>
          </pc:sldLayoutMkLst>
        </pc:sldLayoutChg>
        <pc:sldLayoutChg chg="add mod replId">
          <pc:chgData name="Хородовинский Хородовинский" userId="7d76862fd92fd5cc" providerId="Windows Live" clId="Web-{AD7B0FC8-ECB9-47EA-852C-CC20AC855D79}" dt="2020-04-12T19:45:31.507" v="44"/>
          <pc:sldLayoutMkLst>
            <pc:docMk/>
            <pc:sldMasterMk cId="2148008889" sldId="2147483873"/>
            <pc:sldLayoutMk cId="4249745148" sldId="2147483886"/>
          </pc:sldLayoutMkLst>
        </pc:sldLayoutChg>
        <pc:sldLayoutChg chg="add mod replId">
          <pc:chgData name="Хородовинский Хородовинский" userId="7d76862fd92fd5cc" providerId="Windows Live" clId="Web-{AD7B0FC8-ECB9-47EA-852C-CC20AC855D79}" dt="2020-04-12T19:45:31.507" v="44"/>
          <pc:sldLayoutMkLst>
            <pc:docMk/>
            <pc:sldMasterMk cId="2148008889" sldId="2147483873"/>
            <pc:sldLayoutMk cId="2215090100" sldId="2147483887"/>
          </pc:sldLayoutMkLst>
        </pc:sldLayoutChg>
        <pc:sldLayoutChg chg="add mod replId">
          <pc:chgData name="Хородовинский Хородовинский" userId="7d76862fd92fd5cc" providerId="Windows Live" clId="Web-{AD7B0FC8-ECB9-47EA-852C-CC20AC855D79}" dt="2020-04-12T19:45:31.507" v="44"/>
          <pc:sldLayoutMkLst>
            <pc:docMk/>
            <pc:sldMasterMk cId="2148008889" sldId="2147483873"/>
            <pc:sldLayoutMk cId="472690287" sldId="2147483888"/>
          </pc:sldLayoutMkLst>
        </pc:sldLayoutChg>
        <pc:sldLayoutChg chg="add mod replId">
          <pc:chgData name="Хородовинский Хородовинский" userId="7d76862fd92fd5cc" providerId="Windows Live" clId="Web-{AD7B0FC8-ECB9-47EA-852C-CC20AC855D79}" dt="2020-04-12T19:45:31.507" v="44"/>
          <pc:sldLayoutMkLst>
            <pc:docMk/>
            <pc:sldMasterMk cId="2148008889" sldId="2147483873"/>
            <pc:sldLayoutMk cId="1087419434" sldId="2147483889"/>
          </pc:sldLayoutMkLst>
        </pc:sldLayoutChg>
        <pc:sldLayoutChg chg="add mod replId">
          <pc:chgData name="Хородовинский Хородовинский" userId="7d76862fd92fd5cc" providerId="Windows Live" clId="Web-{AD7B0FC8-ECB9-47EA-852C-CC20AC855D79}" dt="2020-04-12T19:45:31.507" v="44"/>
          <pc:sldLayoutMkLst>
            <pc:docMk/>
            <pc:sldMasterMk cId="2148008889" sldId="2147483873"/>
            <pc:sldLayoutMk cId="1495980345" sldId="2147483890"/>
          </pc:sldLayoutMkLst>
        </pc:sldLayoutChg>
      </pc:sldMasterChg>
    </pc:docChg>
  </pc:docChgLst>
  <pc:docChgLst>
    <pc:chgData name="Хородовинский Хородовинский" userId="7d76862fd92fd5cc" providerId="Windows Live" clId="Web-{56417C10-3C6D-43A2-96A8-1483506E83C2}"/>
    <pc:docChg chg="sldOrd">
      <pc:chgData name="Хородовинский Хородовинский" userId="7d76862fd92fd5cc" providerId="Windows Live" clId="Web-{56417C10-3C6D-43A2-96A8-1483506E83C2}" dt="2020-04-28T18:21:25.260" v="2"/>
      <pc:docMkLst>
        <pc:docMk/>
      </pc:docMkLst>
      <pc:sldChg chg="ord">
        <pc:chgData name="Хородовинский Хородовинский" userId="7d76862fd92fd5cc" providerId="Windows Live" clId="Web-{56417C10-3C6D-43A2-96A8-1483506E83C2}" dt="2020-04-28T18:21:25.260" v="2"/>
        <pc:sldMkLst>
          <pc:docMk/>
          <pc:sldMk cId="450485096" sldId="257"/>
        </pc:sldMkLst>
      </pc:sldChg>
      <pc:sldChg chg="ord">
        <pc:chgData name="Хородовинский Хородовинский" userId="7d76862fd92fd5cc" providerId="Windows Live" clId="Web-{56417C10-3C6D-43A2-96A8-1483506E83C2}" dt="2020-04-28T18:13:54.721" v="0"/>
        <pc:sldMkLst>
          <pc:docMk/>
          <pc:sldMk cId="75572178" sldId="258"/>
        </pc:sldMkLst>
      </pc:sldChg>
    </pc:docChg>
  </pc:docChgLst>
  <pc:docChgLst>
    <pc:chgData name="Хородовинский Хородовинский" userId="7d76862fd92fd5cc" providerId="Windows Live" clId="Web-{0EB4B4E4-134B-4300-8F31-1B7A9C3A1CA3}"/>
    <pc:docChg chg="modSld">
      <pc:chgData name="Хородовинский Хородовинский" userId="7d76862fd92fd5cc" providerId="Windows Live" clId="Web-{0EB4B4E4-134B-4300-8F31-1B7A9C3A1CA3}" dt="2020-04-28T18:23:49.250" v="14" actId="20577"/>
      <pc:docMkLst>
        <pc:docMk/>
      </pc:docMkLst>
      <pc:sldChg chg="modSp">
        <pc:chgData name="Хородовинский Хородовинский" userId="7d76862fd92fd5cc" providerId="Windows Live" clId="Web-{0EB4B4E4-134B-4300-8F31-1B7A9C3A1CA3}" dt="2020-04-28T18:23:49.235" v="13" actId="20577"/>
        <pc:sldMkLst>
          <pc:docMk/>
          <pc:sldMk cId="1351651579" sldId="256"/>
        </pc:sldMkLst>
        <pc:spChg chg="mod">
          <ac:chgData name="Хородовинский Хородовинский" userId="7d76862fd92fd5cc" providerId="Windows Live" clId="Web-{0EB4B4E4-134B-4300-8F31-1B7A9C3A1CA3}" dt="2020-04-28T18:23:49.235" v="13" actId="20577"/>
          <ac:spMkLst>
            <pc:docMk/>
            <pc:sldMk cId="1351651579" sldId="256"/>
            <ac:spMk id="2" creationId="{00000000-0000-0000-0000-000000000000}"/>
          </ac:spMkLst>
        </pc:spChg>
      </pc:sldChg>
    </pc:docChg>
  </pc:docChgLst>
  <pc:docChgLst>
    <pc:chgData name="Хородовинский Хородовинский" userId="7d76862fd92fd5cc" providerId="Windows Live" clId="Web-{EFE3319B-6D1D-4F02-8C06-D8D2691DC49B}"/>
    <pc:docChg chg="addSld modSld">
      <pc:chgData name="Хородовинский Хородовинский" userId="7d76862fd92fd5cc" providerId="Windows Live" clId="Web-{EFE3319B-6D1D-4F02-8C06-D8D2691DC49B}" dt="2020-05-14T11:39:26.403" v="259" actId="1076"/>
      <pc:docMkLst>
        <pc:docMk/>
      </pc:docMkLst>
      <pc:sldChg chg="modSp">
        <pc:chgData name="Хородовинский Хородовинский" userId="7d76862fd92fd5cc" providerId="Windows Live" clId="Web-{EFE3319B-6D1D-4F02-8C06-D8D2691DC49B}" dt="2020-05-14T11:36:35.573" v="181" actId="20577"/>
        <pc:sldMkLst>
          <pc:docMk/>
          <pc:sldMk cId="450485096" sldId="257"/>
        </pc:sldMkLst>
        <pc:spChg chg="mod">
          <ac:chgData name="Хородовинский Хородовинский" userId="7d76862fd92fd5cc" providerId="Windows Live" clId="Web-{EFE3319B-6D1D-4F02-8C06-D8D2691DC49B}" dt="2020-05-14T11:36:35.573" v="181" actId="20577"/>
          <ac:spMkLst>
            <pc:docMk/>
            <pc:sldMk cId="450485096" sldId="257"/>
            <ac:spMk id="3" creationId="{7F91D50F-24D5-46C7-9681-871A2CF2450E}"/>
          </ac:spMkLst>
        </pc:spChg>
        <pc:spChg chg="mod">
          <ac:chgData name="Хородовинский Хородовинский" userId="7d76862fd92fd5cc" providerId="Windows Live" clId="Web-{EFE3319B-6D1D-4F02-8C06-D8D2691DC49B}" dt="2020-05-14T11:21:01.761" v="18" actId="20577"/>
          <ac:spMkLst>
            <pc:docMk/>
            <pc:sldMk cId="450485096" sldId="257"/>
            <ac:spMk id="4" creationId="{8A6BC509-A2AE-4DCC-AC2D-333CDCC4E766}"/>
          </ac:spMkLst>
        </pc:spChg>
      </pc:sldChg>
      <pc:sldChg chg="modSp">
        <pc:chgData name="Хородовинский Хородовинский" userId="7d76862fd92fd5cc" providerId="Windows Live" clId="Web-{EFE3319B-6D1D-4F02-8C06-D8D2691DC49B}" dt="2020-05-14T11:36:16.964" v="168" actId="20577"/>
        <pc:sldMkLst>
          <pc:docMk/>
          <pc:sldMk cId="287205224" sldId="259"/>
        </pc:sldMkLst>
        <pc:spChg chg="mod">
          <ac:chgData name="Хородовинский Хородовинский" userId="7d76862fd92fd5cc" providerId="Windows Live" clId="Web-{EFE3319B-6D1D-4F02-8C06-D8D2691DC49B}" dt="2020-05-14T11:36:16.964" v="168" actId="20577"/>
          <ac:spMkLst>
            <pc:docMk/>
            <pc:sldMk cId="287205224" sldId="259"/>
            <ac:spMk id="3" creationId="{FEC51C12-84D7-40BF-BD91-E0B94B4045B1}"/>
          </ac:spMkLst>
        </pc:spChg>
      </pc:sldChg>
      <pc:sldChg chg="addSp delSp modSp add replId">
        <pc:chgData name="Хородовинский Хородовинский" userId="7d76862fd92fd5cc" providerId="Windows Live" clId="Web-{EFE3319B-6D1D-4F02-8C06-D8D2691DC49B}" dt="2020-05-14T11:39:26.403" v="259" actId="1076"/>
        <pc:sldMkLst>
          <pc:docMk/>
          <pc:sldMk cId="928112851" sldId="265"/>
        </pc:sldMkLst>
        <pc:spChg chg="mod">
          <ac:chgData name="Хородовинский Хородовинский" userId="7d76862fd92fd5cc" providerId="Windows Live" clId="Web-{EFE3319B-6D1D-4F02-8C06-D8D2691DC49B}" dt="2020-05-14T11:38:02.418" v="223" actId="20577"/>
          <ac:spMkLst>
            <pc:docMk/>
            <pc:sldMk cId="928112851" sldId="265"/>
            <ac:spMk id="3" creationId="{7F91D50F-24D5-46C7-9681-871A2CF2450E}"/>
          </ac:spMkLst>
        </pc:spChg>
        <pc:spChg chg="mod">
          <ac:chgData name="Хородовинский Хородовинский" userId="7d76862fd92fd5cc" providerId="Windows Live" clId="Web-{EFE3319B-6D1D-4F02-8C06-D8D2691DC49B}" dt="2020-05-14T11:39:26.403" v="259" actId="1076"/>
          <ac:spMkLst>
            <pc:docMk/>
            <pc:sldMk cId="928112851" sldId="265"/>
            <ac:spMk id="4" creationId="{8A6BC509-A2AE-4DCC-AC2D-333CDCC4E766}"/>
          </ac:spMkLst>
        </pc:spChg>
        <pc:picChg chg="del">
          <ac:chgData name="Хородовинский Хородовинский" userId="7d76862fd92fd5cc" providerId="Windows Live" clId="Web-{EFE3319B-6D1D-4F02-8C06-D8D2691DC49B}" dt="2020-05-14T11:39:10.825" v="254"/>
          <ac:picMkLst>
            <pc:docMk/>
            <pc:sldMk cId="928112851" sldId="265"/>
            <ac:picMk id="5" creationId="{9FFA1AD6-4911-4BAB-93FA-75C1E83F36B8}"/>
          </ac:picMkLst>
        </pc:picChg>
        <pc:picChg chg="add mod">
          <ac:chgData name="Хородовинский Хородовинский" userId="7d76862fd92fd5cc" providerId="Windows Live" clId="Web-{EFE3319B-6D1D-4F02-8C06-D8D2691DC49B}" dt="2020-05-14T11:39:21.809" v="258" actId="1076"/>
          <ac:picMkLst>
            <pc:docMk/>
            <pc:sldMk cId="928112851" sldId="265"/>
            <ac:picMk id="6" creationId="{334F841E-D392-448D-BD6B-FA88B0083B0C}"/>
          </ac:picMkLst>
        </pc:picChg>
      </pc:sldChg>
    </pc:docChg>
  </pc:docChgLst>
  <pc:docChgLst>
    <pc:chgData name="Хородовинский Хородовинский" userId="7d76862fd92fd5cc" providerId="Windows Live" clId="Web-{A032FBA2-F8D1-465E-BCB2-8AFE95B7F0CA}"/>
    <pc:docChg chg="modSld">
      <pc:chgData name="Хородовинский Хородовинский" userId="7d76862fd92fd5cc" providerId="Windows Live" clId="Web-{A032FBA2-F8D1-465E-BCB2-8AFE95B7F0CA}" dt="2020-04-12T20:17:24.721" v="50" actId="20577"/>
      <pc:docMkLst>
        <pc:docMk/>
      </pc:docMkLst>
      <pc:sldChg chg="addSp modSp mod setBg">
        <pc:chgData name="Хородовинский Хородовинский" userId="7d76862fd92fd5cc" providerId="Windows Live" clId="Web-{A032FBA2-F8D1-465E-BCB2-8AFE95B7F0CA}" dt="2020-04-12T20:17:24.236" v="48" actId="20577"/>
        <pc:sldMkLst>
          <pc:docMk/>
          <pc:sldMk cId="1351651579" sldId="256"/>
        </pc:sldMkLst>
        <pc:spChg chg="mod">
          <ac:chgData name="Хородовинский Хородовинский" userId="7d76862fd92fd5cc" providerId="Windows Live" clId="Web-{A032FBA2-F8D1-465E-BCB2-8AFE95B7F0CA}" dt="2020-04-12T20:17:24.236" v="48" actId="20577"/>
          <ac:spMkLst>
            <pc:docMk/>
            <pc:sldMk cId="1351651579" sldId="256"/>
            <ac:spMk id="2" creationId="{00000000-0000-0000-0000-000000000000}"/>
          </ac:spMkLst>
        </pc:spChg>
        <pc:spChg chg="mod">
          <ac:chgData name="Хородовинский Хородовинский" userId="7d76862fd92fd5cc" providerId="Windows Live" clId="Web-{A032FBA2-F8D1-465E-BCB2-8AFE95B7F0CA}" dt="2020-04-12T20:17:08.001" v="39"/>
          <ac:spMkLst>
            <pc:docMk/>
            <pc:sldMk cId="1351651579" sldId="256"/>
            <ac:spMk id="3" creationId="{00000000-0000-0000-0000-000000000000}"/>
          </ac:spMkLst>
        </pc:spChg>
        <pc:spChg chg="add">
          <ac:chgData name="Хородовинский Хородовинский" userId="7d76862fd92fd5cc" providerId="Windows Live" clId="Web-{A032FBA2-F8D1-465E-BCB2-8AFE95B7F0CA}" dt="2020-04-12T20:17:08.001" v="39"/>
          <ac:spMkLst>
            <pc:docMk/>
            <pc:sldMk cId="1351651579" sldId="256"/>
            <ac:spMk id="8" creationId="{C28D0172-F2E0-4763-9C35-F022664959D8}"/>
          </ac:spMkLst>
        </pc:spChg>
        <pc:spChg chg="add">
          <ac:chgData name="Хородовинский Хородовинский" userId="7d76862fd92fd5cc" providerId="Windows Live" clId="Web-{A032FBA2-F8D1-465E-BCB2-8AFE95B7F0CA}" dt="2020-04-12T20:17:08.001" v="39"/>
          <ac:spMkLst>
            <pc:docMk/>
            <pc:sldMk cId="1351651579" sldId="256"/>
            <ac:spMk id="10" creationId="{9F2851FB-E841-4509-8A6D-A416376EA380}"/>
          </ac:spMkLst>
        </pc:spChg>
        <pc:spChg chg="add">
          <ac:chgData name="Хородовинский Хородовинский" userId="7d76862fd92fd5cc" providerId="Windows Live" clId="Web-{A032FBA2-F8D1-465E-BCB2-8AFE95B7F0CA}" dt="2020-04-12T20:17:08.001" v="39"/>
          <ac:spMkLst>
            <pc:docMk/>
            <pc:sldMk cId="1351651579" sldId="256"/>
            <ac:spMk id="12" creationId="{DF6FB2B2-CE21-407F-B22E-302DADC2C3D3}"/>
          </ac:spMkLst>
        </pc:spChg>
      </pc:sldChg>
      <pc:sldChg chg="addSp delSp modSp mod setBg">
        <pc:chgData name="Хородовинский Хородовинский" userId="7d76862fd92fd5cc" providerId="Windows Live" clId="Web-{A032FBA2-F8D1-465E-BCB2-8AFE95B7F0CA}" dt="2020-04-12T20:10:39.019" v="11" actId="20577"/>
        <pc:sldMkLst>
          <pc:docMk/>
          <pc:sldMk cId="723442542" sldId="261"/>
        </pc:sldMkLst>
        <pc:spChg chg="del mod">
          <ac:chgData name="Хородовинский Хородовинский" userId="7d76862fd92fd5cc" providerId="Windows Live" clId="Web-{A032FBA2-F8D1-465E-BCB2-8AFE95B7F0CA}" dt="2020-04-12T20:10:23.550" v="6"/>
          <ac:spMkLst>
            <pc:docMk/>
            <pc:sldMk cId="723442542" sldId="261"/>
            <ac:spMk id="2" creationId="{502F2753-AC7C-44C8-B964-404B7603B389}"/>
          </ac:spMkLst>
        </pc:spChg>
        <pc:spChg chg="mod">
          <ac:chgData name="Хородовинский Хородовинский" userId="7d76862fd92fd5cc" providerId="Windows Live" clId="Web-{A032FBA2-F8D1-465E-BCB2-8AFE95B7F0CA}" dt="2020-04-12T20:10:39.019" v="11" actId="20577"/>
          <ac:spMkLst>
            <pc:docMk/>
            <pc:sldMk cId="723442542" sldId="261"/>
            <ac:spMk id="3" creationId="{B61353A6-B857-4B8C-88EE-815F5A8D6A55}"/>
          </ac:spMkLst>
        </pc:spChg>
        <pc:picChg chg="add mod">
          <ac:chgData name="Хородовинский Хородовинский" userId="7d76862fd92fd5cc" providerId="Windows Live" clId="Web-{A032FBA2-F8D1-465E-BCB2-8AFE95B7F0CA}" dt="2020-04-12T20:10:32.644" v="8" actId="14100"/>
          <ac:picMkLst>
            <pc:docMk/>
            <pc:sldMk cId="723442542" sldId="261"/>
            <ac:picMk id="4" creationId="{FE6B9410-D679-455D-9424-08A55A9582D0}"/>
          </ac:picMkLst>
        </pc:picChg>
      </pc:sldChg>
      <pc:sldChg chg="addSp modSp mod setBg">
        <pc:chgData name="Хородовинский Хородовинский" userId="7d76862fd92fd5cc" providerId="Windows Live" clId="Web-{A032FBA2-F8D1-465E-BCB2-8AFE95B7F0CA}" dt="2020-04-12T20:13:27.291" v="19"/>
        <pc:sldMkLst>
          <pc:docMk/>
          <pc:sldMk cId="2062323933" sldId="262"/>
        </pc:sldMkLst>
        <pc:spChg chg="mod">
          <ac:chgData name="Хородовинский Хородовинский" userId="7d76862fd92fd5cc" providerId="Windows Live" clId="Web-{A032FBA2-F8D1-465E-BCB2-8AFE95B7F0CA}" dt="2020-04-12T20:13:27.291" v="19"/>
          <ac:spMkLst>
            <pc:docMk/>
            <pc:sldMk cId="2062323933" sldId="262"/>
            <ac:spMk id="2" creationId="{9AD7E6F3-F228-4159-8794-E7DD59A7345B}"/>
          </ac:spMkLst>
        </pc:spChg>
        <pc:spChg chg="mod">
          <ac:chgData name="Хородовинский Хородовинский" userId="7d76862fd92fd5cc" providerId="Windows Live" clId="Web-{A032FBA2-F8D1-465E-BCB2-8AFE95B7F0CA}" dt="2020-04-12T20:13:27.291" v="19"/>
          <ac:spMkLst>
            <pc:docMk/>
            <pc:sldMk cId="2062323933" sldId="262"/>
            <ac:spMk id="3" creationId="{3F34D1D3-7AF1-441D-84E7-D020D4737F12}"/>
          </ac:spMkLst>
        </pc:spChg>
        <pc:spChg chg="add">
          <ac:chgData name="Хородовинский Хородовинский" userId="7d76862fd92fd5cc" providerId="Windows Live" clId="Web-{A032FBA2-F8D1-465E-BCB2-8AFE95B7F0CA}" dt="2020-04-12T20:13:27.291" v="19"/>
          <ac:spMkLst>
            <pc:docMk/>
            <pc:sldMk cId="2062323933" sldId="262"/>
            <ac:spMk id="9" creationId="{C8A3C342-1D03-412F-8DD3-BF519E8E0AE9}"/>
          </ac:spMkLst>
        </pc:spChg>
        <pc:spChg chg="add">
          <ac:chgData name="Хородовинский Хородовинский" userId="7d76862fd92fd5cc" providerId="Windows Live" clId="Web-{A032FBA2-F8D1-465E-BCB2-8AFE95B7F0CA}" dt="2020-04-12T20:13:27.291" v="19"/>
          <ac:spMkLst>
            <pc:docMk/>
            <pc:sldMk cId="2062323933" sldId="262"/>
            <ac:spMk id="11" creationId="{81CC9B02-E087-4350-AEBD-2C3CF001AF01}"/>
          </ac:spMkLst>
        </pc:spChg>
        <pc:picChg chg="add mod">
          <ac:chgData name="Хородовинский Хородовинский" userId="7d76862fd92fd5cc" providerId="Windows Live" clId="Web-{A032FBA2-F8D1-465E-BCB2-8AFE95B7F0CA}" dt="2020-04-12T20:13:27.291" v="19"/>
          <ac:picMkLst>
            <pc:docMk/>
            <pc:sldMk cId="2062323933" sldId="262"/>
            <ac:picMk id="4" creationId="{7EBE6C01-7220-4CA0-B7B8-57CA1ECF580E}"/>
          </ac:picMkLst>
        </pc:picChg>
      </pc:sldChg>
      <pc:sldChg chg="addSp delSp modSp">
        <pc:chgData name="Хородовинский Хородовинский" userId="7d76862fd92fd5cc" providerId="Windows Live" clId="Web-{A032FBA2-F8D1-465E-BCB2-8AFE95B7F0CA}" dt="2020-04-12T20:15:12.310" v="28" actId="1076"/>
        <pc:sldMkLst>
          <pc:docMk/>
          <pc:sldMk cId="1935022911" sldId="263"/>
        </pc:sldMkLst>
        <pc:spChg chg="mod">
          <ac:chgData name="Хородовинский Хородовинский" userId="7d76862fd92fd5cc" providerId="Windows Live" clId="Web-{A032FBA2-F8D1-465E-BCB2-8AFE95B7F0CA}" dt="2020-04-12T20:15:02.950" v="27" actId="20577"/>
          <ac:spMkLst>
            <pc:docMk/>
            <pc:sldMk cId="1935022911" sldId="263"/>
            <ac:spMk id="2" creationId="{47A3A42A-C407-4ED9-9471-25E117BE0FED}"/>
          </ac:spMkLst>
        </pc:spChg>
        <pc:spChg chg="del">
          <ac:chgData name="Хородовинский Хородовинский" userId="7d76862fd92fd5cc" providerId="Windows Live" clId="Web-{A032FBA2-F8D1-465E-BCB2-8AFE95B7F0CA}" dt="2020-04-12T20:14:43.528" v="22"/>
          <ac:spMkLst>
            <pc:docMk/>
            <pc:sldMk cId="1935022911" sldId="263"/>
            <ac:spMk id="3" creationId="{D033409C-E861-45EF-90A4-CEAC54C37979}"/>
          </ac:spMkLst>
        </pc:spChg>
        <pc:picChg chg="add mod ord">
          <ac:chgData name="Хородовинский Хородовинский" userId="7d76862fd92fd5cc" providerId="Windows Live" clId="Web-{A032FBA2-F8D1-465E-BCB2-8AFE95B7F0CA}" dt="2020-04-12T20:15:12.310" v="28" actId="1076"/>
          <ac:picMkLst>
            <pc:docMk/>
            <pc:sldMk cId="1935022911" sldId="263"/>
            <ac:picMk id="4" creationId="{BDA3E1DD-8682-4A4E-AF93-6742570F912C}"/>
          </ac:picMkLst>
        </pc:picChg>
      </pc:sldChg>
      <pc:sldChg chg="addSp delSp modSp mod setBg setClrOvrMap">
        <pc:chgData name="Хородовинский Хородовинский" userId="7d76862fd92fd5cc" providerId="Windows Live" clId="Web-{A032FBA2-F8D1-465E-BCB2-8AFE95B7F0CA}" dt="2020-04-12T20:16:54.188" v="38"/>
        <pc:sldMkLst>
          <pc:docMk/>
          <pc:sldMk cId="1451668201" sldId="264"/>
        </pc:sldMkLst>
        <pc:spChg chg="mod">
          <ac:chgData name="Хородовинский Хородовинский" userId="7d76862fd92fd5cc" providerId="Windows Live" clId="Web-{A032FBA2-F8D1-465E-BCB2-8AFE95B7F0CA}" dt="2020-04-12T20:16:54.188" v="38"/>
          <ac:spMkLst>
            <pc:docMk/>
            <pc:sldMk cId="1451668201" sldId="264"/>
            <ac:spMk id="2" creationId="{B5A69EB7-7F56-4CA0-BD15-231AA49DCF0E}"/>
          </ac:spMkLst>
        </pc:spChg>
        <pc:spChg chg="del">
          <ac:chgData name="Хородовинский Хородовинский" userId="7d76862fd92fd5cc" providerId="Windows Live" clId="Web-{A032FBA2-F8D1-465E-BCB2-8AFE95B7F0CA}" dt="2020-04-12T20:16:10.531" v="33"/>
          <ac:spMkLst>
            <pc:docMk/>
            <pc:sldMk cId="1451668201" sldId="264"/>
            <ac:spMk id="3" creationId="{B2BE682F-349F-4689-87F8-237FCFDC7034}"/>
          </ac:spMkLst>
        </pc:spChg>
        <pc:spChg chg="add del mod">
          <ac:chgData name="Хородовинский Хородовинский" userId="7d76862fd92fd5cc" providerId="Windows Live" clId="Web-{A032FBA2-F8D1-465E-BCB2-8AFE95B7F0CA}" dt="2020-04-12T20:16:45.172" v="35"/>
          <ac:spMkLst>
            <pc:docMk/>
            <pc:sldMk cId="1451668201" sldId="264"/>
            <ac:spMk id="7" creationId="{0DDD3BEE-890A-4561-83E3-414796E26B46}"/>
          </ac:spMkLst>
        </pc:spChg>
        <pc:spChg chg="add">
          <ac:chgData name="Хородовинский Хородовинский" userId="7d76862fd92fd5cc" providerId="Windows Live" clId="Web-{A032FBA2-F8D1-465E-BCB2-8AFE95B7F0CA}" dt="2020-04-12T20:16:54.188" v="38"/>
          <ac:spMkLst>
            <pc:docMk/>
            <pc:sldMk cId="1451668201" sldId="264"/>
            <ac:spMk id="17" creationId="{4AC0CD9D-7610-4620-93B4-798CCD9AB581}"/>
          </ac:spMkLst>
        </pc:spChg>
        <pc:spChg chg="add">
          <ac:chgData name="Хородовинский Хородовинский" userId="7d76862fd92fd5cc" providerId="Windows Live" clId="Web-{A032FBA2-F8D1-465E-BCB2-8AFE95B7F0CA}" dt="2020-04-12T20:16:54.188" v="38"/>
          <ac:spMkLst>
            <pc:docMk/>
            <pc:sldMk cId="1451668201" sldId="264"/>
            <ac:spMk id="23" creationId="{DE4D62F9-188E-4530-84C2-24BDEE4BEB82}"/>
          </ac:spMkLst>
        </pc:spChg>
        <pc:spChg chg="add">
          <ac:chgData name="Хородовинский Хородовинский" userId="7d76862fd92fd5cc" providerId="Windows Live" clId="Web-{A032FBA2-F8D1-465E-BCB2-8AFE95B7F0CA}" dt="2020-04-12T20:16:54.188" v="38"/>
          <ac:spMkLst>
            <pc:docMk/>
            <pc:sldMk cId="1451668201" sldId="264"/>
            <ac:spMk id="25" creationId="{757B325C-3E35-45CF-9D07-3BCB281F3B9C}"/>
          </ac:spMkLst>
        </pc:spChg>
        <pc:spChg chg="add">
          <ac:chgData name="Хородовинский Хородовинский" userId="7d76862fd92fd5cc" providerId="Windows Live" clId="Web-{A032FBA2-F8D1-465E-BCB2-8AFE95B7F0CA}" dt="2020-04-12T20:16:54.188" v="38"/>
          <ac:spMkLst>
            <pc:docMk/>
            <pc:sldMk cId="1451668201" sldId="264"/>
            <ac:spMk id="27" creationId="{C24BEC42-AFF3-40D1-93A2-A27A42E1E23C}"/>
          </ac:spMkLst>
        </pc:spChg>
        <pc:spChg chg="add">
          <ac:chgData name="Хородовинский Хородовинский" userId="7d76862fd92fd5cc" providerId="Windows Live" clId="Web-{A032FBA2-F8D1-465E-BCB2-8AFE95B7F0CA}" dt="2020-04-12T20:16:54.188" v="38"/>
          <ac:spMkLst>
            <pc:docMk/>
            <pc:sldMk cId="1451668201" sldId="264"/>
            <ac:spMk id="29" creationId="{608F427C-1EC9-4280-9367-F2B3AA063E82}"/>
          </ac:spMkLst>
        </pc:spChg>
        <pc:spChg chg="add">
          <ac:chgData name="Хородовинский Хородовинский" userId="7d76862fd92fd5cc" providerId="Windows Live" clId="Web-{A032FBA2-F8D1-465E-BCB2-8AFE95B7F0CA}" dt="2020-04-12T20:16:54.188" v="38"/>
          <ac:spMkLst>
            <pc:docMk/>
            <pc:sldMk cId="1451668201" sldId="264"/>
            <ac:spMk id="31" creationId="{F98810A7-E114-447A-A7D6-69B27CFB5650}"/>
          </ac:spMkLst>
        </pc:spChg>
        <pc:picChg chg="add del mod ord">
          <ac:chgData name="Хородовинский Хородовинский" userId="7d76862fd92fd5cc" providerId="Windows Live" clId="Web-{A032FBA2-F8D1-465E-BCB2-8AFE95B7F0CA}" dt="2020-04-12T20:16:14.234" v="34"/>
          <ac:picMkLst>
            <pc:docMk/>
            <pc:sldMk cId="1451668201" sldId="264"/>
            <ac:picMk id="4" creationId="{67D8C222-405F-4A6D-BED8-6D0F89597F1C}"/>
          </ac:picMkLst>
        </pc:picChg>
        <pc:picChg chg="add mod ord">
          <ac:chgData name="Хородовинский Хородовинский" userId="7d76862fd92fd5cc" providerId="Windows Live" clId="Web-{A032FBA2-F8D1-465E-BCB2-8AFE95B7F0CA}" dt="2020-04-12T20:16:54.188" v="38"/>
          <ac:picMkLst>
            <pc:docMk/>
            <pc:sldMk cId="1451668201" sldId="264"/>
            <ac:picMk id="8" creationId="{34AD5B19-C386-48EC-842E-C555DE633E62}"/>
          </ac:picMkLst>
        </pc:picChg>
        <pc:picChg chg="add">
          <ac:chgData name="Хородовинский Хородовинский" userId="7d76862fd92fd5cc" providerId="Windows Live" clId="Web-{A032FBA2-F8D1-465E-BCB2-8AFE95B7F0CA}" dt="2020-04-12T20:16:54.188" v="38"/>
          <ac:picMkLst>
            <pc:docMk/>
            <pc:sldMk cId="1451668201" sldId="264"/>
            <ac:picMk id="13" creationId="{41B68C77-138E-4BF7-A276-BD0C78A4219F}"/>
          </ac:picMkLst>
        </pc:picChg>
        <pc:picChg chg="add">
          <ac:chgData name="Хородовинский Хородовинский" userId="7d76862fd92fd5cc" providerId="Windows Live" clId="Web-{A032FBA2-F8D1-465E-BCB2-8AFE95B7F0CA}" dt="2020-04-12T20:16:54.188" v="38"/>
          <ac:picMkLst>
            <pc:docMk/>
            <pc:sldMk cId="1451668201" sldId="264"/>
            <ac:picMk id="15" creationId="{7C268552-D473-46ED-B1B8-422042C4DEF1}"/>
          </ac:picMkLst>
        </pc:picChg>
        <pc:picChg chg="add">
          <ac:chgData name="Хородовинский Хородовинский" userId="7d76862fd92fd5cc" providerId="Windows Live" clId="Web-{A032FBA2-F8D1-465E-BCB2-8AFE95B7F0CA}" dt="2020-04-12T20:16:54.188" v="38"/>
          <ac:picMkLst>
            <pc:docMk/>
            <pc:sldMk cId="1451668201" sldId="264"/>
            <ac:picMk id="19" creationId="{B9238B3E-24AA-439A-B527-6C5DF6D72145}"/>
          </ac:picMkLst>
        </pc:picChg>
        <pc:picChg chg="add">
          <ac:chgData name="Хородовинский Хородовинский" userId="7d76862fd92fd5cc" providerId="Windows Live" clId="Web-{A032FBA2-F8D1-465E-BCB2-8AFE95B7F0CA}" dt="2020-04-12T20:16:54.188" v="38"/>
          <ac:picMkLst>
            <pc:docMk/>
            <pc:sldMk cId="1451668201" sldId="264"/>
            <ac:picMk id="21" creationId="{69F01145-BEA3-4CBF-AA21-10077B948CA8}"/>
          </ac:picMkLst>
        </pc:picChg>
      </pc:sldChg>
    </pc:docChg>
  </pc:docChgLst>
  <pc:docChgLst>
    <pc:chgData name="Хородовинский Хородовинский" userId="7d76862fd92fd5cc" providerId="Windows Live" clId="Web-{70603653-5F36-4E62-8B71-40AD8C7494EA}"/>
    <pc:docChg chg="modSld">
      <pc:chgData name="Хородовинский Хородовинский" userId="7d76862fd92fd5cc" providerId="Windows Live" clId="Web-{70603653-5F36-4E62-8B71-40AD8C7494EA}" dt="2020-04-13T15:44:15.075" v="153"/>
      <pc:docMkLst>
        <pc:docMk/>
      </pc:docMkLst>
      <pc:sldChg chg="modSp">
        <pc:chgData name="Хородовинский Хородовинский" userId="7d76862fd92fd5cc" providerId="Windows Live" clId="Web-{70603653-5F36-4E62-8B71-40AD8C7494EA}" dt="2020-04-13T15:38:08.216" v="42" actId="20577"/>
        <pc:sldMkLst>
          <pc:docMk/>
          <pc:sldMk cId="1419946020" sldId="260"/>
        </pc:sldMkLst>
        <pc:graphicFrameChg chg="modGraphic">
          <ac:chgData name="Хородовинский Хородовинский" userId="7d76862fd92fd5cc" providerId="Windows Live" clId="Web-{70603653-5F36-4E62-8B71-40AD8C7494EA}" dt="2020-04-13T15:38:08.216" v="42" actId="20577"/>
          <ac:graphicFrameMkLst>
            <pc:docMk/>
            <pc:sldMk cId="1419946020" sldId="260"/>
            <ac:graphicFrameMk id="5" creationId="{C6AE9FDB-7954-4D97-AA21-76FD57143904}"/>
          </ac:graphicFrameMkLst>
        </pc:graphicFrameChg>
      </pc:sldChg>
      <pc:sldChg chg="addSp delSp modSp">
        <pc:chgData name="Хородовинский Хородовинский" userId="7d76862fd92fd5cc" providerId="Windows Live" clId="Web-{70603653-5F36-4E62-8B71-40AD8C7494EA}" dt="2020-04-13T15:44:15.075" v="153"/>
        <pc:sldMkLst>
          <pc:docMk/>
          <pc:sldMk cId="723442542" sldId="261"/>
        </pc:sldMkLst>
        <pc:spChg chg="mod">
          <ac:chgData name="Хородовинский Хородовинский" userId="7d76862fd92fd5cc" providerId="Windows Live" clId="Web-{70603653-5F36-4E62-8B71-40AD8C7494EA}" dt="2020-04-13T15:41:23.903" v="105"/>
          <ac:spMkLst>
            <pc:docMk/>
            <pc:sldMk cId="723442542" sldId="261"/>
            <ac:spMk id="3" creationId="{B61353A6-B857-4B8C-88EE-815F5A8D6A55}"/>
          </ac:spMkLst>
        </pc:spChg>
        <pc:spChg chg="add mod ord">
          <ac:chgData name="Хородовинский Хородовинский" userId="7d76862fd92fd5cc" providerId="Windows Live" clId="Web-{70603653-5F36-4E62-8B71-40AD8C7494EA}" dt="2020-04-13T15:41:37.310" v="107" actId="1076"/>
          <ac:spMkLst>
            <pc:docMk/>
            <pc:sldMk cId="723442542" sldId="261"/>
            <ac:spMk id="4" creationId="{52834985-9A18-4CCB-8429-44F22F672FCF}"/>
          </ac:spMkLst>
        </pc:spChg>
        <pc:spChg chg="add del mod">
          <ac:chgData name="Хородовинский Хородовинский" userId="7d76862fd92fd5cc" providerId="Windows Live" clId="Web-{70603653-5F36-4E62-8B71-40AD8C7494EA}" dt="2020-04-13T15:44:15.075" v="153"/>
          <ac:spMkLst>
            <pc:docMk/>
            <pc:sldMk cId="723442542" sldId="261"/>
            <ac:spMk id="5" creationId="{50919803-3E9B-49F9-82D0-2C2569D24142}"/>
          </ac:spMkLst>
        </pc:spChg>
        <pc:spChg chg="add mod">
          <ac:chgData name="Хородовинский Хородовинский" userId="7d76862fd92fd5cc" providerId="Windows Live" clId="Web-{70603653-5F36-4E62-8B71-40AD8C7494EA}" dt="2020-04-13T15:42:32.607" v="123" actId="1076"/>
          <ac:spMkLst>
            <pc:docMk/>
            <pc:sldMk cId="723442542" sldId="261"/>
            <ac:spMk id="60" creationId="{81C97B9A-EE5C-436D-9DC4-CE33BD2ECFE1}"/>
          </ac:spMkLst>
        </pc:spChg>
        <pc:graphicFrameChg chg="add mod modGraphic">
          <ac:chgData name="Хородовинский Хородовинский" userId="7d76862fd92fd5cc" providerId="Windows Live" clId="Web-{70603653-5F36-4E62-8B71-40AD8C7494EA}" dt="2020-04-13T15:44:06.153" v="148" actId="20577"/>
          <ac:graphicFrameMkLst>
            <pc:docMk/>
            <pc:sldMk cId="723442542" sldId="261"/>
            <ac:graphicFrameMk id="7" creationId="{26B87992-AD34-4C60-B199-F754C584BD8A}"/>
          </ac:graphicFrameMkLst>
        </pc:graphicFrameChg>
      </pc:sldChg>
      <pc:sldChg chg="modSp">
        <pc:chgData name="Хородовинский Хородовинский" userId="7d76862fd92fd5cc" providerId="Windows Live" clId="Web-{70603653-5F36-4E62-8B71-40AD8C7494EA}" dt="2020-04-13T15:36:53.387" v="12" actId="20577"/>
        <pc:sldMkLst>
          <pc:docMk/>
          <pc:sldMk cId="2062323933" sldId="262"/>
        </pc:sldMkLst>
        <pc:spChg chg="mod">
          <ac:chgData name="Хородовинский Хородовинский" userId="7d76862fd92fd5cc" providerId="Windows Live" clId="Web-{70603653-5F36-4E62-8B71-40AD8C7494EA}" dt="2020-04-13T15:36:53.387" v="12" actId="20577"/>
          <ac:spMkLst>
            <pc:docMk/>
            <pc:sldMk cId="2062323933" sldId="262"/>
            <ac:spMk id="3" creationId="{3F34D1D3-7AF1-441D-84E7-D020D4737F12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CCF111-AF8B-4FE0-8883-5291AF6565E8}" type="doc">
      <dgm:prSet loTypeId="urn:microsoft.com/office/officeart/2008/layout/LinedLis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3643A70-55FF-4C69-8CA5-E685E8B4DA17}">
      <dgm:prSet/>
      <dgm:spPr/>
      <dgm:t>
        <a:bodyPr/>
        <a:lstStyle/>
        <a:p>
          <a:pPr rtl="0"/>
          <a:r>
            <a:rPr lang="ru-RU">
              <a:latin typeface="Century Gothic" panose="020B0502020202020204"/>
            </a:rPr>
            <a:t>1. выпады</a:t>
          </a:r>
          <a:r>
            <a:rPr lang="ru-RU"/>
            <a:t> вперед и назад</a:t>
          </a:r>
          <a:r>
            <a:rPr lang="ru-RU">
              <a:latin typeface="Century Gothic" panose="020B0502020202020204"/>
            </a:rPr>
            <a:t>;</a:t>
          </a:r>
        </a:p>
      </dgm:t>
    </dgm:pt>
    <dgm:pt modelId="{74AC7BB6-49BF-43AC-87EF-0288BF797EF7}" type="parTrans" cxnId="{2DF90173-6E78-4A51-BC62-089961C3D278}">
      <dgm:prSet/>
      <dgm:spPr/>
      <dgm:t>
        <a:bodyPr/>
        <a:lstStyle/>
        <a:p>
          <a:endParaRPr lang="en-US"/>
        </a:p>
      </dgm:t>
    </dgm:pt>
    <dgm:pt modelId="{DD7B6890-CE05-4074-856E-151B230DB9D9}" type="sibTrans" cxnId="{2DF90173-6E78-4A51-BC62-089961C3D278}">
      <dgm:prSet/>
      <dgm:spPr/>
      <dgm:t>
        <a:bodyPr/>
        <a:lstStyle/>
        <a:p>
          <a:endParaRPr lang="en-US"/>
        </a:p>
      </dgm:t>
    </dgm:pt>
    <dgm:pt modelId="{862AC89D-6B83-43D4-8B11-9DCE093B4A98}">
      <dgm:prSet/>
      <dgm:spPr/>
      <dgm:t>
        <a:bodyPr/>
        <a:lstStyle/>
        <a:p>
          <a:pPr rtl="0"/>
          <a:r>
            <a:rPr lang="ru-RU">
              <a:latin typeface="Century Gothic" panose="020B0502020202020204"/>
            </a:rPr>
            <a:t>2. </a:t>
          </a:r>
          <a:r>
            <a:rPr lang="ru-RU"/>
            <a:t>выпады вправо-влево; </a:t>
          </a:r>
          <a:r>
            <a:rPr lang="ru-RU">
              <a:latin typeface="Century Gothic" panose="020B0502020202020204"/>
            </a:rPr>
            <a:t>;</a:t>
          </a:r>
          <a:endParaRPr lang="en-US"/>
        </a:p>
      </dgm:t>
    </dgm:pt>
    <dgm:pt modelId="{98FCAF90-DE86-4450-90C4-464FBD079210}" type="parTrans" cxnId="{6C05AC6F-D126-40F5-80DB-77AA91020F75}">
      <dgm:prSet/>
      <dgm:spPr/>
      <dgm:t>
        <a:bodyPr/>
        <a:lstStyle/>
        <a:p>
          <a:endParaRPr lang="en-US"/>
        </a:p>
      </dgm:t>
    </dgm:pt>
    <dgm:pt modelId="{9F69E70C-3682-4B5F-9AA8-D1502EC13353}" type="sibTrans" cxnId="{6C05AC6F-D126-40F5-80DB-77AA91020F75}">
      <dgm:prSet/>
      <dgm:spPr/>
      <dgm:t>
        <a:bodyPr/>
        <a:lstStyle/>
        <a:p>
          <a:endParaRPr lang="en-US"/>
        </a:p>
      </dgm:t>
    </dgm:pt>
    <dgm:pt modelId="{82C0A709-1D8E-42C8-9522-C78D642036D0}">
      <dgm:prSet/>
      <dgm:spPr/>
      <dgm:t>
        <a:bodyPr/>
        <a:lstStyle/>
        <a:p>
          <a:pPr rtl="0"/>
          <a:r>
            <a:rPr lang="ru-RU">
              <a:latin typeface="Century Gothic" panose="020B0502020202020204"/>
            </a:rPr>
            <a:t>3</a:t>
          </a:r>
          <a:r>
            <a:rPr lang="ru-RU"/>
            <a:t>. ноги в широкой стойке, руки сложены-тянемся к правой и левой ноге.</a:t>
          </a:r>
          <a:endParaRPr lang="en-US"/>
        </a:p>
      </dgm:t>
    </dgm:pt>
    <dgm:pt modelId="{F9DAB339-6691-4075-95F0-B6F89460C2F0}" type="parTrans" cxnId="{61B8CC7E-46F8-4052-ADAA-4438F3115552}">
      <dgm:prSet/>
      <dgm:spPr/>
      <dgm:t>
        <a:bodyPr/>
        <a:lstStyle/>
        <a:p>
          <a:endParaRPr lang="en-US"/>
        </a:p>
      </dgm:t>
    </dgm:pt>
    <dgm:pt modelId="{5ACA6D7C-F981-4E9F-852D-EEC86D360149}" type="sibTrans" cxnId="{61B8CC7E-46F8-4052-ADAA-4438F3115552}">
      <dgm:prSet/>
      <dgm:spPr/>
      <dgm:t>
        <a:bodyPr/>
        <a:lstStyle/>
        <a:p>
          <a:endParaRPr lang="en-US"/>
        </a:p>
      </dgm:t>
    </dgm:pt>
    <dgm:pt modelId="{F35F7AFD-8DB6-41A0-8EBA-F645ADE25219}">
      <dgm:prSet/>
      <dgm:spPr/>
      <dgm:t>
        <a:bodyPr/>
        <a:lstStyle/>
        <a:p>
          <a:pPr rtl="0"/>
          <a:r>
            <a:rPr lang="ru-RU">
              <a:latin typeface="Century Gothic" panose="020B0502020202020204"/>
            </a:rPr>
            <a:t>4</a:t>
          </a:r>
          <a:r>
            <a:rPr lang="ru-RU"/>
            <a:t>. наклоны вперед-назад влево-вправо,</a:t>
          </a:r>
          <a:r>
            <a:rPr lang="ru-RU">
              <a:latin typeface="Century Gothic" panose="020B0502020202020204"/>
            </a:rPr>
            <a:t> </a:t>
          </a:r>
          <a:endParaRPr lang="en-US">
            <a:latin typeface="Century Gothic" panose="020B0502020202020204"/>
          </a:endParaRPr>
        </a:p>
      </dgm:t>
    </dgm:pt>
    <dgm:pt modelId="{DBBAA252-2689-433F-84E9-F20A9729C92A}" type="parTrans" cxnId="{BB87250B-C498-45E3-8756-695247D69A8A}">
      <dgm:prSet/>
      <dgm:spPr/>
      <dgm:t>
        <a:bodyPr/>
        <a:lstStyle/>
        <a:p>
          <a:endParaRPr lang="en-US"/>
        </a:p>
      </dgm:t>
    </dgm:pt>
    <dgm:pt modelId="{56B139C4-B7AB-4A1B-8D73-B937C5637CF3}" type="sibTrans" cxnId="{BB87250B-C498-45E3-8756-695247D69A8A}">
      <dgm:prSet/>
      <dgm:spPr/>
      <dgm:t>
        <a:bodyPr/>
        <a:lstStyle/>
        <a:p>
          <a:endParaRPr lang="en-US"/>
        </a:p>
      </dgm:t>
    </dgm:pt>
    <dgm:pt modelId="{517F9C59-3E9D-4B4D-BF33-83144BE69A84}">
      <dgm:prSet/>
      <dgm:spPr/>
      <dgm:t>
        <a:bodyPr/>
        <a:lstStyle/>
        <a:p>
          <a:pPr rtl="0"/>
          <a:r>
            <a:rPr lang="ru-RU">
              <a:latin typeface="Century Gothic" panose="020B0502020202020204"/>
            </a:rPr>
            <a:t>5</a:t>
          </a:r>
          <a:r>
            <a:rPr lang="ru-RU"/>
            <a:t>.</a:t>
          </a:r>
          <a:r>
            <a:rPr lang="ru-RU">
              <a:latin typeface="Century Gothic" panose="020B0502020202020204"/>
            </a:rPr>
            <a:t> складочка -</a:t>
          </a:r>
          <a:r>
            <a:rPr lang="ru-RU"/>
            <a:t> ноги вместе, тянемся к носкам;</a:t>
          </a:r>
          <a:r>
            <a:rPr lang="ru-RU">
              <a:latin typeface="Century Gothic" panose="020B0502020202020204"/>
            </a:rPr>
            <a:t> </a:t>
          </a:r>
          <a:endParaRPr lang="en-US"/>
        </a:p>
      </dgm:t>
    </dgm:pt>
    <dgm:pt modelId="{07489BDC-63BB-4D6C-91EF-F5165903F7FE}" type="parTrans" cxnId="{143D2208-4224-4880-BD29-FDCA40973C55}">
      <dgm:prSet/>
      <dgm:spPr/>
      <dgm:t>
        <a:bodyPr/>
        <a:lstStyle/>
        <a:p>
          <a:endParaRPr lang="en-US"/>
        </a:p>
      </dgm:t>
    </dgm:pt>
    <dgm:pt modelId="{41693A9E-A5C9-41DC-BA66-5B5E4D4E0CA0}" type="sibTrans" cxnId="{143D2208-4224-4880-BD29-FDCA40973C55}">
      <dgm:prSet/>
      <dgm:spPr/>
      <dgm:t>
        <a:bodyPr/>
        <a:lstStyle/>
        <a:p>
          <a:endParaRPr lang="en-US"/>
        </a:p>
      </dgm:t>
    </dgm:pt>
    <dgm:pt modelId="{CF84C92D-C876-4631-A8DC-6E2CF3E6701E}">
      <dgm:prSet/>
      <dgm:spPr/>
      <dgm:t>
        <a:bodyPr/>
        <a:lstStyle/>
        <a:p>
          <a:pPr rtl="0"/>
          <a:endParaRPr lang="ru-RU"/>
        </a:p>
      </dgm:t>
    </dgm:pt>
    <dgm:pt modelId="{D175A9FA-F104-449A-BB77-E07D352BD378}" type="parTrans" cxnId="{2527CB56-4C86-4828-9B10-0091511C049C}">
      <dgm:prSet/>
      <dgm:spPr/>
      <dgm:t>
        <a:bodyPr/>
        <a:lstStyle/>
        <a:p>
          <a:endParaRPr lang="en-US"/>
        </a:p>
      </dgm:t>
    </dgm:pt>
    <dgm:pt modelId="{8D823F5C-52A6-4653-8B75-AC1F41FE132F}" type="sibTrans" cxnId="{2527CB56-4C86-4828-9B10-0091511C049C}">
      <dgm:prSet/>
      <dgm:spPr/>
      <dgm:t>
        <a:bodyPr/>
        <a:lstStyle/>
        <a:p>
          <a:endParaRPr lang="en-US"/>
        </a:p>
      </dgm:t>
    </dgm:pt>
    <dgm:pt modelId="{8C4B3239-06D0-4B8F-8BF9-68A10EBF8818}" type="pres">
      <dgm:prSet presAssocID="{78CCF111-AF8B-4FE0-8883-5291AF6565E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5771100-C787-4E64-A077-DE58FDBFE335}" type="pres">
      <dgm:prSet presAssocID="{B3643A70-55FF-4C69-8CA5-E685E8B4DA17}" presName="thickLine" presStyleLbl="alignNode1" presStyleIdx="0" presStyleCnt="6"/>
      <dgm:spPr/>
    </dgm:pt>
    <dgm:pt modelId="{6787F2BB-51A5-4D79-AED4-1F6C64C8EDC9}" type="pres">
      <dgm:prSet presAssocID="{B3643A70-55FF-4C69-8CA5-E685E8B4DA17}" presName="horz1" presStyleCnt="0"/>
      <dgm:spPr/>
    </dgm:pt>
    <dgm:pt modelId="{A0A14A76-7A96-492B-A672-4D05C2A3F523}" type="pres">
      <dgm:prSet presAssocID="{B3643A70-55FF-4C69-8CA5-E685E8B4DA17}" presName="tx1" presStyleLbl="revTx" presStyleIdx="0" presStyleCnt="6"/>
      <dgm:spPr/>
      <dgm:t>
        <a:bodyPr/>
        <a:lstStyle/>
        <a:p>
          <a:endParaRPr lang="ru-RU"/>
        </a:p>
      </dgm:t>
    </dgm:pt>
    <dgm:pt modelId="{22AA52B3-9AD5-4B95-8A90-AE2BBF9161DC}" type="pres">
      <dgm:prSet presAssocID="{B3643A70-55FF-4C69-8CA5-E685E8B4DA17}" presName="vert1" presStyleCnt="0"/>
      <dgm:spPr/>
    </dgm:pt>
    <dgm:pt modelId="{93EFE5CD-E374-4E4D-9A4C-238DAC0B781D}" type="pres">
      <dgm:prSet presAssocID="{862AC89D-6B83-43D4-8B11-9DCE093B4A98}" presName="thickLine" presStyleLbl="alignNode1" presStyleIdx="1" presStyleCnt="6"/>
      <dgm:spPr/>
    </dgm:pt>
    <dgm:pt modelId="{69AD54CA-BF67-415B-87B4-0083713BC55B}" type="pres">
      <dgm:prSet presAssocID="{862AC89D-6B83-43D4-8B11-9DCE093B4A98}" presName="horz1" presStyleCnt="0"/>
      <dgm:spPr/>
    </dgm:pt>
    <dgm:pt modelId="{27F764B5-9167-4763-B83C-CCAB5C042B0E}" type="pres">
      <dgm:prSet presAssocID="{862AC89D-6B83-43D4-8B11-9DCE093B4A98}" presName="tx1" presStyleLbl="revTx" presStyleIdx="1" presStyleCnt="6"/>
      <dgm:spPr/>
      <dgm:t>
        <a:bodyPr/>
        <a:lstStyle/>
        <a:p>
          <a:endParaRPr lang="ru-RU"/>
        </a:p>
      </dgm:t>
    </dgm:pt>
    <dgm:pt modelId="{6C209FB7-81D5-4B54-9000-5FED1E52B18F}" type="pres">
      <dgm:prSet presAssocID="{862AC89D-6B83-43D4-8B11-9DCE093B4A98}" presName="vert1" presStyleCnt="0"/>
      <dgm:spPr/>
    </dgm:pt>
    <dgm:pt modelId="{9C3A91B6-6E34-4F91-8C64-C490D02D0C45}" type="pres">
      <dgm:prSet presAssocID="{82C0A709-1D8E-42C8-9522-C78D642036D0}" presName="thickLine" presStyleLbl="alignNode1" presStyleIdx="2" presStyleCnt="6"/>
      <dgm:spPr/>
    </dgm:pt>
    <dgm:pt modelId="{8A990019-DB53-421F-BE3A-35DC1EF2E75C}" type="pres">
      <dgm:prSet presAssocID="{82C0A709-1D8E-42C8-9522-C78D642036D0}" presName="horz1" presStyleCnt="0"/>
      <dgm:spPr/>
    </dgm:pt>
    <dgm:pt modelId="{531579FF-5F78-47B3-950F-4BE0621B39AB}" type="pres">
      <dgm:prSet presAssocID="{82C0A709-1D8E-42C8-9522-C78D642036D0}" presName="tx1" presStyleLbl="revTx" presStyleIdx="2" presStyleCnt="6"/>
      <dgm:spPr/>
      <dgm:t>
        <a:bodyPr/>
        <a:lstStyle/>
        <a:p>
          <a:endParaRPr lang="ru-RU"/>
        </a:p>
      </dgm:t>
    </dgm:pt>
    <dgm:pt modelId="{0F136482-8696-40DC-8E17-C4F24FACEABE}" type="pres">
      <dgm:prSet presAssocID="{82C0A709-1D8E-42C8-9522-C78D642036D0}" presName="vert1" presStyleCnt="0"/>
      <dgm:spPr/>
    </dgm:pt>
    <dgm:pt modelId="{ADDB2AE4-2422-46A1-9112-6A1ADC818B2C}" type="pres">
      <dgm:prSet presAssocID="{F35F7AFD-8DB6-41A0-8EBA-F645ADE25219}" presName="thickLine" presStyleLbl="alignNode1" presStyleIdx="3" presStyleCnt="6"/>
      <dgm:spPr/>
    </dgm:pt>
    <dgm:pt modelId="{72F3BB10-FEC9-4E43-BAD1-6E4009896194}" type="pres">
      <dgm:prSet presAssocID="{F35F7AFD-8DB6-41A0-8EBA-F645ADE25219}" presName="horz1" presStyleCnt="0"/>
      <dgm:spPr/>
    </dgm:pt>
    <dgm:pt modelId="{2FC677C5-C985-4CE3-8479-3CB618E0F82C}" type="pres">
      <dgm:prSet presAssocID="{F35F7AFD-8DB6-41A0-8EBA-F645ADE25219}" presName="tx1" presStyleLbl="revTx" presStyleIdx="3" presStyleCnt="6"/>
      <dgm:spPr/>
      <dgm:t>
        <a:bodyPr/>
        <a:lstStyle/>
        <a:p>
          <a:endParaRPr lang="ru-RU"/>
        </a:p>
      </dgm:t>
    </dgm:pt>
    <dgm:pt modelId="{9F936F5A-3B54-4AB0-86D8-3E6C8037B9F9}" type="pres">
      <dgm:prSet presAssocID="{F35F7AFD-8DB6-41A0-8EBA-F645ADE25219}" presName="vert1" presStyleCnt="0"/>
      <dgm:spPr/>
    </dgm:pt>
    <dgm:pt modelId="{5575A14F-9D9E-46ED-9F04-1C2D73FABBA6}" type="pres">
      <dgm:prSet presAssocID="{517F9C59-3E9D-4B4D-BF33-83144BE69A84}" presName="thickLine" presStyleLbl="alignNode1" presStyleIdx="4" presStyleCnt="6"/>
      <dgm:spPr/>
    </dgm:pt>
    <dgm:pt modelId="{9DD872A2-FEA5-484A-98A9-3A402EE627E5}" type="pres">
      <dgm:prSet presAssocID="{517F9C59-3E9D-4B4D-BF33-83144BE69A84}" presName="horz1" presStyleCnt="0"/>
      <dgm:spPr/>
    </dgm:pt>
    <dgm:pt modelId="{A913BD2F-C7C4-4408-AEB7-72F34FD96E05}" type="pres">
      <dgm:prSet presAssocID="{517F9C59-3E9D-4B4D-BF33-83144BE69A84}" presName="tx1" presStyleLbl="revTx" presStyleIdx="4" presStyleCnt="6"/>
      <dgm:spPr/>
      <dgm:t>
        <a:bodyPr/>
        <a:lstStyle/>
        <a:p>
          <a:endParaRPr lang="ru-RU"/>
        </a:p>
      </dgm:t>
    </dgm:pt>
    <dgm:pt modelId="{514F41AC-DB37-473A-A163-BF26BE1A3B25}" type="pres">
      <dgm:prSet presAssocID="{517F9C59-3E9D-4B4D-BF33-83144BE69A84}" presName="vert1" presStyleCnt="0"/>
      <dgm:spPr/>
    </dgm:pt>
    <dgm:pt modelId="{3B8D17BC-DC22-4D52-8788-C50A6CC3D2A1}" type="pres">
      <dgm:prSet presAssocID="{CF84C92D-C876-4631-A8DC-6E2CF3E6701E}" presName="thickLine" presStyleLbl="alignNode1" presStyleIdx="5" presStyleCnt="6"/>
      <dgm:spPr/>
    </dgm:pt>
    <dgm:pt modelId="{5F1D0B7A-2A29-4783-87F6-AFA7D7C32D4B}" type="pres">
      <dgm:prSet presAssocID="{CF84C92D-C876-4631-A8DC-6E2CF3E6701E}" presName="horz1" presStyleCnt="0"/>
      <dgm:spPr/>
    </dgm:pt>
    <dgm:pt modelId="{6F50EA7A-8BCA-4658-8936-567255E0EA0F}" type="pres">
      <dgm:prSet presAssocID="{CF84C92D-C876-4631-A8DC-6E2CF3E6701E}" presName="tx1" presStyleLbl="revTx" presStyleIdx="5" presStyleCnt="6"/>
      <dgm:spPr/>
      <dgm:t>
        <a:bodyPr/>
        <a:lstStyle/>
        <a:p>
          <a:endParaRPr lang="ru-RU"/>
        </a:p>
      </dgm:t>
    </dgm:pt>
    <dgm:pt modelId="{D622D37C-11A5-4D83-9F1C-F922C88E4CC9}" type="pres">
      <dgm:prSet presAssocID="{CF84C92D-C876-4631-A8DC-6E2CF3E6701E}" presName="vert1" presStyleCnt="0"/>
      <dgm:spPr/>
    </dgm:pt>
  </dgm:ptLst>
  <dgm:cxnLst>
    <dgm:cxn modelId="{EA9F2FAD-456B-4C90-A5AC-2D9986DE2C66}" type="presOf" srcId="{517F9C59-3E9D-4B4D-BF33-83144BE69A84}" destId="{A913BD2F-C7C4-4408-AEB7-72F34FD96E05}" srcOrd="0" destOrd="0" presId="urn:microsoft.com/office/officeart/2008/layout/LinedList"/>
    <dgm:cxn modelId="{04E30BB8-005A-44C0-B76D-61B31751BB64}" type="presOf" srcId="{B3643A70-55FF-4C69-8CA5-E685E8B4DA17}" destId="{A0A14A76-7A96-492B-A672-4D05C2A3F523}" srcOrd="0" destOrd="0" presId="urn:microsoft.com/office/officeart/2008/layout/LinedList"/>
    <dgm:cxn modelId="{29711F1F-784E-475B-8DAF-3F99D970AE69}" type="presOf" srcId="{78CCF111-AF8B-4FE0-8883-5291AF6565E8}" destId="{8C4B3239-06D0-4B8F-8BF9-68A10EBF8818}" srcOrd="0" destOrd="0" presId="urn:microsoft.com/office/officeart/2008/layout/LinedList"/>
    <dgm:cxn modelId="{2527CB56-4C86-4828-9B10-0091511C049C}" srcId="{78CCF111-AF8B-4FE0-8883-5291AF6565E8}" destId="{CF84C92D-C876-4631-A8DC-6E2CF3E6701E}" srcOrd="5" destOrd="0" parTransId="{D175A9FA-F104-449A-BB77-E07D352BD378}" sibTransId="{8D823F5C-52A6-4653-8B75-AC1F41FE132F}"/>
    <dgm:cxn modelId="{BB87250B-C498-45E3-8756-695247D69A8A}" srcId="{78CCF111-AF8B-4FE0-8883-5291AF6565E8}" destId="{F35F7AFD-8DB6-41A0-8EBA-F645ADE25219}" srcOrd="3" destOrd="0" parTransId="{DBBAA252-2689-433F-84E9-F20A9729C92A}" sibTransId="{56B139C4-B7AB-4A1B-8D73-B937C5637CF3}"/>
    <dgm:cxn modelId="{1D7D9B39-D108-4C79-8B49-3714FBCEF9DA}" type="presOf" srcId="{82C0A709-1D8E-42C8-9522-C78D642036D0}" destId="{531579FF-5F78-47B3-950F-4BE0621B39AB}" srcOrd="0" destOrd="0" presId="urn:microsoft.com/office/officeart/2008/layout/LinedList"/>
    <dgm:cxn modelId="{2DF90173-6E78-4A51-BC62-089961C3D278}" srcId="{78CCF111-AF8B-4FE0-8883-5291AF6565E8}" destId="{B3643A70-55FF-4C69-8CA5-E685E8B4DA17}" srcOrd="0" destOrd="0" parTransId="{74AC7BB6-49BF-43AC-87EF-0288BF797EF7}" sibTransId="{DD7B6890-CE05-4074-856E-151B230DB9D9}"/>
    <dgm:cxn modelId="{0FBF2DF1-E2C4-4E61-9915-AE710C68FE9D}" type="presOf" srcId="{F35F7AFD-8DB6-41A0-8EBA-F645ADE25219}" destId="{2FC677C5-C985-4CE3-8479-3CB618E0F82C}" srcOrd="0" destOrd="0" presId="urn:microsoft.com/office/officeart/2008/layout/LinedList"/>
    <dgm:cxn modelId="{61B8CC7E-46F8-4052-ADAA-4438F3115552}" srcId="{78CCF111-AF8B-4FE0-8883-5291AF6565E8}" destId="{82C0A709-1D8E-42C8-9522-C78D642036D0}" srcOrd="2" destOrd="0" parTransId="{F9DAB339-6691-4075-95F0-B6F89460C2F0}" sibTransId="{5ACA6D7C-F981-4E9F-852D-EEC86D360149}"/>
    <dgm:cxn modelId="{F1B3A5BE-03E5-414D-B132-91E33C4EBEA4}" type="presOf" srcId="{CF84C92D-C876-4631-A8DC-6E2CF3E6701E}" destId="{6F50EA7A-8BCA-4658-8936-567255E0EA0F}" srcOrd="0" destOrd="0" presId="urn:microsoft.com/office/officeart/2008/layout/LinedList"/>
    <dgm:cxn modelId="{143D2208-4224-4880-BD29-FDCA40973C55}" srcId="{78CCF111-AF8B-4FE0-8883-5291AF6565E8}" destId="{517F9C59-3E9D-4B4D-BF33-83144BE69A84}" srcOrd="4" destOrd="0" parTransId="{07489BDC-63BB-4D6C-91EF-F5165903F7FE}" sibTransId="{41693A9E-A5C9-41DC-BA66-5B5E4D4E0CA0}"/>
    <dgm:cxn modelId="{7EE29BEB-191E-423F-85FA-1E128119FC02}" type="presOf" srcId="{862AC89D-6B83-43D4-8B11-9DCE093B4A98}" destId="{27F764B5-9167-4763-B83C-CCAB5C042B0E}" srcOrd="0" destOrd="0" presId="urn:microsoft.com/office/officeart/2008/layout/LinedList"/>
    <dgm:cxn modelId="{6C05AC6F-D126-40F5-80DB-77AA91020F75}" srcId="{78CCF111-AF8B-4FE0-8883-5291AF6565E8}" destId="{862AC89D-6B83-43D4-8B11-9DCE093B4A98}" srcOrd="1" destOrd="0" parTransId="{98FCAF90-DE86-4450-90C4-464FBD079210}" sibTransId="{9F69E70C-3682-4B5F-9AA8-D1502EC13353}"/>
    <dgm:cxn modelId="{FD300CBF-460E-4F37-8FEF-FC48390D2A00}" type="presParOf" srcId="{8C4B3239-06D0-4B8F-8BF9-68A10EBF8818}" destId="{85771100-C787-4E64-A077-DE58FDBFE335}" srcOrd="0" destOrd="0" presId="urn:microsoft.com/office/officeart/2008/layout/LinedList"/>
    <dgm:cxn modelId="{EF5F220A-C593-4666-9A6E-B4098B8FA89A}" type="presParOf" srcId="{8C4B3239-06D0-4B8F-8BF9-68A10EBF8818}" destId="{6787F2BB-51A5-4D79-AED4-1F6C64C8EDC9}" srcOrd="1" destOrd="0" presId="urn:microsoft.com/office/officeart/2008/layout/LinedList"/>
    <dgm:cxn modelId="{941A2552-296C-42B1-A6F3-B3858B95D304}" type="presParOf" srcId="{6787F2BB-51A5-4D79-AED4-1F6C64C8EDC9}" destId="{A0A14A76-7A96-492B-A672-4D05C2A3F523}" srcOrd="0" destOrd="0" presId="urn:microsoft.com/office/officeart/2008/layout/LinedList"/>
    <dgm:cxn modelId="{028C779B-5864-43AB-84D6-6F1666CA7845}" type="presParOf" srcId="{6787F2BB-51A5-4D79-AED4-1F6C64C8EDC9}" destId="{22AA52B3-9AD5-4B95-8A90-AE2BBF9161DC}" srcOrd="1" destOrd="0" presId="urn:microsoft.com/office/officeart/2008/layout/LinedList"/>
    <dgm:cxn modelId="{895EB0BF-8F16-452A-ABAF-D4BA28CCEEA4}" type="presParOf" srcId="{8C4B3239-06D0-4B8F-8BF9-68A10EBF8818}" destId="{93EFE5CD-E374-4E4D-9A4C-238DAC0B781D}" srcOrd="2" destOrd="0" presId="urn:microsoft.com/office/officeart/2008/layout/LinedList"/>
    <dgm:cxn modelId="{A6089980-02D5-4A05-B50B-5B33C0BB9820}" type="presParOf" srcId="{8C4B3239-06D0-4B8F-8BF9-68A10EBF8818}" destId="{69AD54CA-BF67-415B-87B4-0083713BC55B}" srcOrd="3" destOrd="0" presId="urn:microsoft.com/office/officeart/2008/layout/LinedList"/>
    <dgm:cxn modelId="{C3193639-ADDE-4F8F-99BC-1A0E1FFE2591}" type="presParOf" srcId="{69AD54CA-BF67-415B-87B4-0083713BC55B}" destId="{27F764B5-9167-4763-B83C-CCAB5C042B0E}" srcOrd="0" destOrd="0" presId="urn:microsoft.com/office/officeart/2008/layout/LinedList"/>
    <dgm:cxn modelId="{29DFA798-1791-4F65-BD29-94943A3AA3B8}" type="presParOf" srcId="{69AD54CA-BF67-415B-87B4-0083713BC55B}" destId="{6C209FB7-81D5-4B54-9000-5FED1E52B18F}" srcOrd="1" destOrd="0" presId="urn:microsoft.com/office/officeart/2008/layout/LinedList"/>
    <dgm:cxn modelId="{E8C87B92-0E8A-4B04-B563-7535494C7E70}" type="presParOf" srcId="{8C4B3239-06D0-4B8F-8BF9-68A10EBF8818}" destId="{9C3A91B6-6E34-4F91-8C64-C490D02D0C45}" srcOrd="4" destOrd="0" presId="urn:microsoft.com/office/officeart/2008/layout/LinedList"/>
    <dgm:cxn modelId="{A7333FE0-B10B-4285-B360-4F48553DDF6D}" type="presParOf" srcId="{8C4B3239-06D0-4B8F-8BF9-68A10EBF8818}" destId="{8A990019-DB53-421F-BE3A-35DC1EF2E75C}" srcOrd="5" destOrd="0" presId="urn:microsoft.com/office/officeart/2008/layout/LinedList"/>
    <dgm:cxn modelId="{8A78015B-9A56-475B-AC9A-7C38A456113A}" type="presParOf" srcId="{8A990019-DB53-421F-BE3A-35DC1EF2E75C}" destId="{531579FF-5F78-47B3-950F-4BE0621B39AB}" srcOrd="0" destOrd="0" presId="urn:microsoft.com/office/officeart/2008/layout/LinedList"/>
    <dgm:cxn modelId="{1A9BB268-9A72-4530-8A92-3EA6B34FAC92}" type="presParOf" srcId="{8A990019-DB53-421F-BE3A-35DC1EF2E75C}" destId="{0F136482-8696-40DC-8E17-C4F24FACEABE}" srcOrd="1" destOrd="0" presId="urn:microsoft.com/office/officeart/2008/layout/LinedList"/>
    <dgm:cxn modelId="{4721FC9D-5FE6-4D91-843B-6C76D570A31E}" type="presParOf" srcId="{8C4B3239-06D0-4B8F-8BF9-68A10EBF8818}" destId="{ADDB2AE4-2422-46A1-9112-6A1ADC818B2C}" srcOrd="6" destOrd="0" presId="urn:microsoft.com/office/officeart/2008/layout/LinedList"/>
    <dgm:cxn modelId="{555C89F2-21A7-4A1F-AB10-F022AD25FD26}" type="presParOf" srcId="{8C4B3239-06D0-4B8F-8BF9-68A10EBF8818}" destId="{72F3BB10-FEC9-4E43-BAD1-6E4009896194}" srcOrd="7" destOrd="0" presId="urn:microsoft.com/office/officeart/2008/layout/LinedList"/>
    <dgm:cxn modelId="{613160F9-8C3A-40CE-9909-1E713C05FB63}" type="presParOf" srcId="{72F3BB10-FEC9-4E43-BAD1-6E4009896194}" destId="{2FC677C5-C985-4CE3-8479-3CB618E0F82C}" srcOrd="0" destOrd="0" presId="urn:microsoft.com/office/officeart/2008/layout/LinedList"/>
    <dgm:cxn modelId="{4A67D2A9-AF3D-464A-ADBD-1DE857216593}" type="presParOf" srcId="{72F3BB10-FEC9-4E43-BAD1-6E4009896194}" destId="{9F936F5A-3B54-4AB0-86D8-3E6C8037B9F9}" srcOrd="1" destOrd="0" presId="urn:microsoft.com/office/officeart/2008/layout/LinedList"/>
    <dgm:cxn modelId="{A0D05CE3-FDFB-454A-BC71-30422DEBE91E}" type="presParOf" srcId="{8C4B3239-06D0-4B8F-8BF9-68A10EBF8818}" destId="{5575A14F-9D9E-46ED-9F04-1C2D73FABBA6}" srcOrd="8" destOrd="0" presId="urn:microsoft.com/office/officeart/2008/layout/LinedList"/>
    <dgm:cxn modelId="{A6B9AF69-15C1-44E7-BC46-DA4FA61F531E}" type="presParOf" srcId="{8C4B3239-06D0-4B8F-8BF9-68A10EBF8818}" destId="{9DD872A2-FEA5-484A-98A9-3A402EE627E5}" srcOrd="9" destOrd="0" presId="urn:microsoft.com/office/officeart/2008/layout/LinedList"/>
    <dgm:cxn modelId="{E91088E5-5246-4D34-8540-9400E0485C66}" type="presParOf" srcId="{9DD872A2-FEA5-484A-98A9-3A402EE627E5}" destId="{A913BD2F-C7C4-4408-AEB7-72F34FD96E05}" srcOrd="0" destOrd="0" presId="urn:microsoft.com/office/officeart/2008/layout/LinedList"/>
    <dgm:cxn modelId="{1D6E4DC3-D018-47FB-A555-8C379C2D0324}" type="presParOf" srcId="{9DD872A2-FEA5-484A-98A9-3A402EE627E5}" destId="{514F41AC-DB37-473A-A163-BF26BE1A3B25}" srcOrd="1" destOrd="0" presId="urn:microsoft.com/office/officeart/2008/layout/LinedList"/>
    <dgm:cxn modelId="{E839834C-A419-47B5-8CCB-D61667E9C017}" type="presParOf" srcId="{8C4B3239-06D0-4B8F-8BF9-68A10EBF8818}" destId="{3B8D17BC-DC22-4D52-8788-C50A6CC3D2A1}" srcOrd="10" destOrd="0" presId="urn:microsoft.com/office/officeart/2008/layout/LinedList"/>
    <dgm:cxn modelId="{FBC789D2-E79D-4BCB-88E8-8047655655AB}" type="presParOf" srcId="{8C4B3239-06D0-4B8F-8BF9-68A10EBF8818}" destId="{5F1D0B7A-2A29-4783-87F6-AFA7D7C32D4B}" srcOrd="11" destOrd="0" presId="urn:microsoft.com/office/officeart/2008/layout/LinedList"/>
    <dgm:cxn modelId="{637F7EC4-8837-4BC3-B453-724456FC60D2}" type="presParOf" srcId="{5F1D0B7A-2A29-4783-87F6-AFA7D7C32D4B}" destId="{6F50EA7A-8BCA-4658-8936-567255E0EA0F}" srcOrd="0" destOrd="0" presId="urn:microsoft.com/office/officeart/2008/layout/LinedList"/>
    <dgm:cxn modelId="{709051EA-B758-48AA-9E7E-30A91A09E468}" type="presParOf" srcId="{5F1D0B7A-2A29-4783-87F6-AFA7D7C32D4B}" destId="{D622D37C-11A5-4D83-9F1C-F922C88E4CC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771100-C787-4E64-A077-DE58FDBFE335}">
      <dsp:nvSpPr>
        <dsp:cNvPr id="0" name=""/>
        <dsp:cNvSpPr/>
      </dsp:nvSpPr>
      <dsp:spPr>
        <a:xfrm>
          <a:off x="0" y="2048"/>
          <a:ext cx="4338409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0A14A76-7A96-492B-A672-4D05C2A3F523}">
      <dsp:nvSpPr>
        <dsp:cNvPr id="0" name=""/>
        <dsp:cNvSpPr/>
      </dsp:nvSpPr>
      <dsp:spPr>
        <a:xfrm>
          <a:off x="0" y="2048"/>
          <a:ext cx="4338409" cy="698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>
              <a:latin typeface="Century Gothic" panose="020B0502020202020204"/>
            </a:rPr>
            <a:t>1. выпады</a:t>
          </a:r>
          <a:r>
            <a:rPr lang="ru-RU" sz="1500" kern="1200"/>
            <a:t> вперед и назад</a:t>
          </a:r>
          <a:r>
            <a:rPr lang="ru-RU" sz="1500" kern="1200">
              <a:latin typeface="Century Gothic" panose="020B0502020202020204"/>
            </a:rPr>
            <a:t>;</a:t>
          </a:r>
        </a:p>
      </dsp:txBody>
      <dsp:txXfrm>
        <a:off x="0" y="2048"/>
        <a:ext cx="4338409" cy="698681"/>
      </dsp:txXfrm>
    </dsp:sp>
    <dsp:sp modelId="{93EFE5CD-E374-4E4D-9A4C-238DAC0B781D}">
      <dsp:nvSpPr>
        <dsp:cNvPr id="0" name=""/>
        <dsp:cNvSpPr/>
      </dsp:nvSpPr>
      <dsp:spPr>
        <a:xfrm>
          <a:off x="0" y="700730"/>
          <a:ext cx="4338409" cy="0"/>
        </a:xfrm>
        <a:prstGeom prst="line">
          <a:avLst/>
        </a:prstGeom>
        <a:gradFill rotWithShape="0">
          <a:gsLst>
            <a:gs pos="0">
              <a:schemeClr val="accent5">
                <a:hueOff val="1247448"/>
                <a:satOff val="-803"/>
                <a:lumOff val="549"/>
                <a:alphaOff val="0"/>
                <a:tint val="98000"/>
                <a:lumMod val="114000"/>
              </a:schemeClr>
            </a:gs>
            <a:gs pos="100000">
              <a:schemeClr val="accent5">
                <a:hueOff val="1247448"/>
                <a:satOff val="-803"/>
                <a:lumOff val="549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1247448"/>
              <a:satOff val="-803"/>
              <a:lumOff val="549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7F764B5-9167-4763-B83C-CCAB5C042B0E}">
      <dsp:nvSpPr>
        <dsp:cNvPr id="0" name=""/>
        <dsp:cNvSpPr/>
      </dsp:nvSpPr>
      <dsp:spPr>
        <a:xfrm>
          <a:off x="0" y="700730"/>
          <a:ext cx="4338409" cy="698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>
              <a:latin typeface="Century Gothic" panose="020B0502020202020204"/>
            </a:rPr>
            <a:t>2. </a:t>
          </a:r>
          <a:r>
            <a:rPr lang="ru-RU" sz="1500" kern="1200"/>
            <a:t>выпады вправо-влево; </a:t>
          </a:r>
          <a:r>
            <a:rPr lang="ru-RU" sz="1500" kern="1200">
              <a:latin typeface="Century Gothic" panose="020B0502020202020204"/>
            </a:rPr>
            <a:t>;</a:t>
          </a:r>
          <a:endParaRPr lang="en-US" sz="1500" kern="1200"/>
        </a:p>
      </dsp:txBody>
      <dsp:txXfrm>
        <a:off x="0" y="700730"/>
        <a:ext cx="4338409" cy="698681"/>
      </dsp:txXfrm>
    </dsp:sp>
    <dsp:sp modelId="{9C3A91B6-6E34-4F91-8C64-C490D02D0C45}">
      <dsp:nvSpPr>
        <dsp:cNvPr id="0" name=""/>
        <dsp:cNvSpPr/>
      </dsp:nvSpPr>
      <dsp:spPr>
        <a:xfrm>
          <a:off x="0" y="1399411"/>
          <a:ext cx="4338409" cy="0"/>
        </a:xfrm>
        <a:prstGeom prst="line">
          <a:avLst/>
        </a:prstGeom>
        <a:gradFill rotWithShape="0">
          <a:gsLst>
            <a:gs pos="0">
              <a:schemeClr val="accent5">
                <a:hueOff val="2494895"/>
                <a:satOff val="-1605"/>
                <a:lumOff val="1098"/>
                <a:alphaOff val="0"/>
                <a:tint val="98000"/>
                <a:lumMod val="114000"/>
              </a:schemeClr>
            </a:gs>
            <a:gs pos="100000">
              <a:schemeClr val="accent5">
                <a:hueOff val="2494895"/>
                <a:satOff val="-1605"/>
                <a:lumOff val="1098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2494895"/>
              <a:satOff val="-1605"/>
              <a:lumOff val="1098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31579FF-5F78-47B3-950F-4BE0621B39AB}">
      <dsp:nvSpPr>
        <dsp:cNvPr id="0" name=""/>
        <dsp:cNvSpPr/>
      </dsp:nvSpPr>
      <dsp:spPr>
        <a:xfrm>
          <a:off x="0" y="1399411"/>
          <a:ext cx="4338409" cy="698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>
              <a:latin typeface="Century Gothic" panose="020B0502020202020204"/>
            </a:rPr>
            <a:t>3</a:t>
          </a:r>
          <a:r>
            <a:rPr lang="ru-RU" sz="1500" kern="1200"/>
            <a:t>. ноги в широкой стойке, руки сложены-тянемся к правой и левой ноге.</a:t>
          </a:r>
          <a:endParaRPr lang="en-US" sz="1500" kern="1200"/>
        </a:p>
      </dsp:txBody>
      <dsp:txXfrm>
        <a:off x="0" y="1399411"/>
        <a:ext cx="4338409" cy="698681"/>
      </dsp:txXfrm>
    </dsp:sp>
    <dsp:sp modelId="{ADDB2AE4-2422-46A1-9112-6A1ADC818B2C}">
      <dsp:nvSpPr>
        <dsp:cNvPr id="0" name=""/>
        <dsp:cNvSpPr/>
      </dsp:nvSpPr>
      <dsp:spPr>
        <a:xfrm>
          <a:off x="0" y="2098092"/>
          <a:ext cx="4338409" cy="0"/>
        </a:xfrm>
        <a:prstGeom prst="line">
          <a:avLst/>
        </a:prstGeom>
        <a:gradFill rotWithShape="0">
          <a:gsLst>
            <a:gs pos="0">
              <a:schemeClr val="accent5">
                <a:hueOff val="3742343"/>
                <a:satOff val="-2408"/>
                <a:lumOff val="1646"/>
                <a:alphaOff val="0"/>
                <a:tint val="98000"/>
                <a:lumMod val="114000"/>
              </a:schemeClr>
            </a:gs>
            <a:gs pos="100000">
              <a:schemeClr val="accent5">
                <a:hueOff val="3742343"/>
                <a:satOff val="-2408"/>
                <a:lumOff val="1646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3742343"/>
              <a:satOff val="-2408"/>
              <a:lumOff val="1646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FC677C5-C985-4CE3-8479-3CB618E0F82C}">
      <dsp:nvSpPr>
        <dsp:cNvPr id="0" name=""/>
        <dsp:cNvSpPr/>
      </dsp:nvSpPr>
      <dsp:spPr>
        <a:xfrm>
          <a:off x="0" y="2098092"/>
          <a:ext cx="4338409" cy="698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>
              <a:latin typeface="Century Gothic" panose="020B0502020202020204"/>
            </a:rPr>
            <a:t>4</a:t>
          </a:r>
          <a:r>
            <a:rPr lang="ru-RU" sz="1500" kern="1200"/>
            <a:t>. наклоны вперед-назад влево-вправо,</a:t>
          </a:r>
          <a:r>
            <a:rPr lang="ru-RU" sz="1500" kern="1200">
              <a:latin typeface="Century Gothic" panose="020B0502020202020204"/>
            </a:rPr>
            <a:t> </a:t>
          </a:r>
          <a:endParaRPr lang="en-US" sz="1500" kern="1200">
            <a:latin typeface="Century Gothic" panose="020B0502020202020204"/>
          </a:endParaRPr>
        </a:p>
      </dsp:txBody>
      <dsp:txXfrm>
        <a:off x="0" y="2098092"/>
        <a:ext cx="4338409" cy="698681"/>
      </dsp:txXfrm>
    </dsp:sp>
    <dsp:sp modelId="{5575A14F-9D9E-46ED-9F04-1C2D73FABBA6}">
      <dsp:nvSpPr>
        <dsp:cNvPr id="0" name=""/>
        <dsp:cNvSpPr/>
      </dsp:nvSpPr>
      <dsp:spPr>
        <a:xfrm>
          <a:off x="0" y="2796773"/>
          <a:ext cx="4338409" cy="0"/>
        </a:xfrm>
        <a:prstGeom prst="line">
          <a:avLst/>
        </a:prstGeom>
        <a:gradFill rotWithShape="0">
          <a:gsLst>
            <a:gs pos="0">
              <a:schemeClr val="accent5">
                <a:hueOff val="4989790"/>
                <a:satOff val="-3210"/>
                <a:lumOff val="2195"/>
                <a:alphaOff val="0"/>
                <a:tint val="98000"/>
                <a:lumMod val="114000"/>
              </a:schemeClr>
            </a:gs>
            <a:gs pos="100000">
              <a:schemeClr val="accent5">
                <a:hueOff val="4989790"/>
                <a:satOff val="-3210"/>
                <a:lumOff val="2195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4989790"/>
              <a:satOff val="-3210"/>
              <a:lumOff val="2195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913BD2F-C7C4-4408-AEB7-72F34FD96E05}">
      <dsp:nvSpPr>
        <dsp:cNvPr id="0" name=""/>
        <dsp:cNvSpPr/>
      </dsp:nvSpPr>
      <dsp:spPr>
        <a:xfrm>
          <a:off x="0" y="2796773"/>
          <a:ext cx="4338409" cy="698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>
              <a:latin typeface="Century Gothic" panose="020B0502020202020204"/>
            </a:rPr>
            <a:t>5</a:t>
          </a:r>
          <a:r>
            <a:rPr lang="ru-RU" sz="1500" kern="1200"/>
            <a:t>.</a:t>
          </a:r>
          <a:r>
            <a:rPr lang="ru-RU" sz="1500" kern="1200">
              <a:latin typeface="Century Gothic" panose="020B0502020202020204"/>
            </a:rPr>
            <a:t> складочка -</a:t>
          </a:r>
          <a:r>
            <a:rPr lang="ru-RU" sz="1500" kern="1200"/>
            <a:t> ноги вместе, тянемся к носкам;</a:t>
          </a:r>
          <a:r>
            <a:rPr lang="ru-RU" sz="1500" kern="1200">
              <a:latin typeface="Century Gothic" panose="020B0502020202020204"/>
            </a:rPr>
            <a:t> </a:t>
          </a:r>
          <a:endParaRPr lang="en-US" sz="1500" kern="1200"/>
        </a:p>
      </dsp:txBody>
      <dsp:txXfrm>
        <a:off x="0" y="2796773"/>
        <a:ext cx="4338409" cy="698681"/>
      </dsp:txXfrm>
    </dsp:sp>
    <dsp:sp modelId="{3B8D17BC-DC22-4D52-8788-C50A6CC3D2A1}">
      <dsp:nvSpPr>
        <dsp:cNvPr id="0" name=""/>
        <dsp:cNvSpPr/>
      </dsp:nvSpPr>
      <dsp:spPr>
        <a:xfrm>
          <a:off x="0" y="3495454"/>
          <a:ext cx="4338409" cy="0"/>
        </a:xfrm>
        <a:prstGeom prst="line">
          <a:avLst/>
        </a:prstGeom>
        <a:gradFill rotWithShape="0">
          <a:gsLst>
            <a:gs pos="0">
              <a:schemeClr val="accent5">
                <a:hueOff val="6237238"/>
                <a:satOff val="-4013"/>
                <a:lumOff val="2744"/>
                <a:alphaOff val="0"/>
                <a:tint val="98000"/>
                <a:lumMod val="114000"/>
              </a:schemeClr>
            </a:gs>
            <a:gs pos="100000">
              <a:schemeClr val="accent5">
                <a:hueOff val="6237238"/>
                <a:satOff val="-4013"/>
                <a:lumOff val="2744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6237238"/>
              <a:satOff val="-4013"/>
              <a:lumOff val="2744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F50EA7A-8BCA-4658-8936-567255E0EA0F}">
      <dsp:nvSpPr>
        <dsp:cNvPr id="0" name=""/>
        <dsp:cNvSpPr/>
      </dsp:nvSpPr>
      <dsp:spPr>
        <a:xfrm>
          <a:off x="0" y="3495454"/>
          <a:ext cx="4338409" cy="698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0" y="3495454"/>
        <a:ext cx="4338409" cy="6986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63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587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464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6619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45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090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690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19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80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14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299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44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627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5/15/2020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315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5/15/2020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31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5/15/2020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45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43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088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  <p:sldLayoutId id="2147483887" r:id="rId14"/>
    <p:sldLayoutId id="2147483888" r:id="rId15"/>
    <p:sldLayoutId id="2147483889" r:id="rId16"/>
    <p:sldLayoutId id="2147483890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8D0172-F2E0-4763-9C35-F022664959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9F2851FB-E841-4509-8A6D-A416376EA3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F6FB2B2-CE21-407F-B22E-302DADC2C3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5505" y="623571"/>
            <a:ext cx="10260990" cy="3523885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endParaRPr lang="ru-RU" sz="2000" dirty="0">
              <a:cs typeface="Calibri Light"/>
            </a:endParaRPr>
          </a:p>
          <a:p>
            <a:pPr algn="ctr">
              <a:lnSpc>
                <a:spcPct val="90000"/>
              </a:lnSpc>
            </a:pP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algn="ctr">
              <a:lnSpc>
                <a:spcPct val="90000"/>
              </a:lnSpc>
            </a:pP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algn="ctr">
              <a:lnSpc>
                <a:spcPct val="90000"/>
              </a:lnSpc>
            </a:pP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algn="ctr">
              <a:lnSpc>
                <a:spcPct val="90000"/>
              </a:lnSpc>
            </a:pP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algn="ctr">
              <a:lnSpc>
                <a:spcPct val="90000"/>
              </a:lnSpc>
            </a:pP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algn="ctr">
              <a:lnSpc>
                <a:spcPct val="90000"/>
              </a:lnSpc>
            </a:pP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algn="ctr">
              <a:lnSpc>
                <a:spcPct val="90000"/>
              </a:lnSpc>
            </a:pP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algn="ctr">
              <a:lnSpc>
                <a:spcPct val="90000"/>
              </a:lnSpc>
            </a:pP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algn="ctr">
              <a:lnSpc>
                <a:spcPct val="90000"/>
              </a:lnSpc>
            </a:pP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algn="ctr">
              <a:lnSpc>
                <a:spcPct val="90000"/>
              </a:lnSpc>
            </a:pPr>
            <a:r>
              <a:rPr lang="ru-RU" sz="2800">
                <a:ea typeface="+mj-lt"/>
                <a:cs typeface="+mj-lt"/>
              </a:rPr>
              <a:t>ОГАПОУ «Белгородский техникум общественного питания»</a:t>
            </a:r>
            <a:br>
              <a:rPr lang="ru-RU" sz="2800">
                <a:ea typeface="+mj-lt"/>
                <a:cs typeface="+mj-lt"/>
              </a:rPr>
            </a:br>
            <a:r>
              <a:rPr lang="ru-RU" sz="2800">
                <a:ea typeface="+mj-lt"/>
                <a:cs typeface="+mj-lt"/>
              </a:rPr>
              <a:t> </a:t>
            </a:r>
            <a:r>
              <a:rPr lang="ru-RU" sz="2400">
                <a:ea typeface="+mj-lt"/>
                <a:cs typeface="+mj-lt"/>
              </a:rPr>
              <a:t/>
            </a:r>
            <a:br>
              <a:rPr lang="ru-RU" sz="2400">
                <a:ea typeface="+mj-lt"/>
                <a:cs typeface="+mj-lt"/>
              </a:rPr>
            </a:br>
            <a:r>
              <a:rPr lang="ru-RU" sz="2400">
                <a:ea typeface="+mj-lt"/>
                <a:cs typeface="+mj-lt"/>
              </a:rPr>
              <a:t>Спортивное </a:t>
            </a:r>
            <a:r>
              <a:rPr lang="ru-RU" sz="2400" smtClean="0">
                <a:ea typeface="+mj-lt"/>
                <a:cs typeface="+mj-lt"/>
              </a:rPr>
              <a:t>занятие </a:t>
            </a:r>
            <a:r>
              <a:rPr lang="ru-RU" sz="2400">
                <a:ea typeface="+mj-lt"/>
                <a:cs typeface="+mj-lt"/>
              </a:rPr>
              <a:t>секции </a:t>
            </a:r>
            <a:r>
              <a:rPr lang="ru-RU" sz="2400" smtClean="0">
                <a:ea typeface="+mj-lt"/>
                <a:cs typeface="+mj-lt"/>
              </a:rPr>
              <a:t>«Мини-футбол</a:t>
            </a:r>
            <a:r>
              <a:rPr lang="ru-RU" sz="2400" dirty="0">
                <a:ea typeface="+mj-lt"/>
                <a:cs typeface="+mj-lt"/>
              </a:rPr>
              <a:t>"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algn="ctr">
              <a:lnSpc>
                <a:spcPct val="90000"/>
              </a:lnSpc>
            </a:pPr>
            <a:endParaRPr lang="ru-RU" sz="2000" dirty="0">
              <a:cs typeface="Calibri Ligh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65505" y="4777380"/>
            <a:ext cx="10260990" cy="1209763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ru-RU" sz="2400">
                <a:solidFill>
                  <a:schemeClr val="bg2"/>
                </a:solidFill>
                <a:ea typeface="+mn-lt"/>
                <a:cs typeface="+mn-lt"/>
              </a:rPr>
              <a:t>Руководитель Минакова Ксения Валерьевна</a:t>
            </a:r>
            <a:endParaRPr lang="ru-RU" sz="2400">
              <a:solidFill>
                <a:schemeClr val="bg2"/>
              </a:solidFill>
            </a:endParaRPr>
          </a:p>
          <a:p>
            <a:pPr algn="ctr"/>
            <a:endParaRPr lang="ru-RU" sz="2400">
              <a:solidFill>
                <a:schemeClr val="bg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F7EF30-103F-4625-914A-2E8EB8FCE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indent="0">
              <a:buNone/>
            </a:pPr>
            <a:r>
              <a:rPr lang="ru-RU" sz="2400">
                <a:ea typeface="+mj-lt"/>
                <a:cs typeface="+mj-lt"/>
              </a:rPr>
              <a:t>Узнаем больше о «Мини-футболе»</a:t>
            </a:r>
            <a:endParaRPr lang="ru-RU" sz="2400"/>
          </a:p>
          <a:p>
            <a:pPr marL="0" indent="0">
              <a:buNone/>
            </a:pPr>
            <a:r>
              <a:rPr lang="ru-RU" sz="2400" b="1">
                <a:ea typeface="+mj-lt"/>
                <a:cs typeface="+mj-lt"/>
              </a:rPr>
              <a:t>Мини-футбол</a:t>
            </a:r>
            <a:r>
              <a:rPr lang="ru-RU" sz="2400">
                <a:ea typeface="+mj-lt"/>
                <a:cs typeface="+mj-lt"/>
              </a:rPr>
              <a:t> — широко распространённое в русскоязычных странах наименование </a:t>
            </a:r>
            <a:r>
              <a:rPr lang="ru-RU" sz="2400" b="1">
                <a:ea typeface="+mj-lt"/>
                <a:cs typeface="+mj-lt"/>
              </a:rPr>
              <a:t>футзала ФИФА</a:t>
            </a:r>
            <a:r>
              <a:rPr lang="ru-RU" sz="2400">
                <a:ea typeface="+mj-lt"/>
                <a:cs typeface="+mj-lt"/>
              </a:rPr>
              <a:t> — командного вида спорта, одной из разновидностей футбола, соревнования по которому проводятся под эгидой ФИФА. </a:t>
            </a:r>
            <a:endParaRPr lang="ru-RU" sz="2400"/>
          </a:p>
          <a:p>
            <a:pPr marL="0" indent="0">
              <a:buNone/>
            </a:pPr>
            <a:r>
              <a:rPr lang="ru-RU" sz="2400">
                <a:ea typeface="+mj-lt"/>
                <a:cs typeface="+mj-lt"/>
              </a:rPr>
              <a:t>Одноимённый вид спорта, соревнования по которому проводятся под эгидой AMF в русскоязычных странах, часто называют футболом в залах или просто футзалом. </a:t>
            </a:r>
            <a:endParaRPr lang="ru-RU" sz="2400"/>
          </a:p>
          <a:p>
            <a:pPr marL="0" indent="0">
              <a:buNone/>
            </a:pPr>
            <a:r>
              <a:rPr lang="en-US"/>
              <a:t/>
            </a:r>
            <a:br>
              <a:rPr lang="en-US"/>
            </a:br>
            <a:endParaRPr lang="en-US"/>
          </a:p>
          <a:p>
            <a:endParaRPr lang="ru-RU"/>
          </a:p>
        </p:txBody>
      </p:sp>
      <p:pic>
        <p:nvPicPr>
          <p:cNvPr id="4" name="Рисунок 4" descr="Изображение выглядит как человек, спорт, игра, футбол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270E0826-2AA5-4B81-AD0D-EA20618413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64" y="1829519"/>
            <a:ext cx="3946943" cy="319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72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C51C12-84D7-40BF-BD91-E0B94B404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270" y="1949570"/>
            <a:ext cx="6403849" cy="427424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ru-RU" b="1" dirty="0">
                <a:ea typeface="+mj-lt"/>
                <a:cs typeface="+mj-lt"/>
              </a:rPr>
              <a:t>ход занятия: </a:t>
            </a:r>
            <a:endParaRPr lang="ru-RU"/>
          </a:p>
          <a:p>
            <a:pPr>
              <a:buNone/>
            </a:pPr>
            <a:r>
              <a:rPr lang="ru-RU" b="1" dirty="0">
                <a:ea typeface="+mj-lt"/>
                <a:cs typeface="+mj-lt"/>
              </a:rPr>
              <a:t>1.Упражнения для укрепления стопы;</a:t>
            </a:r>
            <a:endParaRPr lang="ru-RU" dirty="0">
              <a:ea typeface="+mj-lt"/>
              <a:cs typeface="+mj-lt"/>
            </a:endParaRPr>
          </a:p>
          <a:p>
            <a:pPr>
              <a:buNone/>
            </a:pPr>
            <a:r>
              <a:rPr lang="ru-RU" b="1">
                <a:ea typeface="+mj-lt"/>
                <a:cs typeface="+mj-lt"/>
              </a:rPr>
              <a:t>2.Жонглирование;</a:t>
            </a:r>
            <a:endParaRPr lang="ru-RU" dirty="0"/>
          </a:p>
          <a:p>
            <a:pPr>
              <a:buNone/>
            </a:pPr>
            <a:r>
              <a:rPr lang="ru-RU" b="1" dirty="0">
                <a:ea typeface="+mj-lt"/>
                <a:cs typeface="+mj-lt"/>
              </a:rPr>
              <a:t>3.Заминка.</a:t>
            </a:r>
            <a:endParaRPr lang="ru-RU" dirty="0"/>
          </a:p>
          <a:p>
            <a:pPr marL="0" indent="0">
              <a:buNone/>
            </a:pPr>
            <a:endParaRPr lang="ru-RU" b="1">
              <a:solidFill>
                <a:srgbClr val="FFFFFF"/>
              </a:solidFill>
            </a:endParaRPr>
          </a:p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23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" name="Рисунок 4" descr="Изображение выглядит как человек, забор, игра, групп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B8EC4644-8B3F-47B3-9D83-F8D6B56BC3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69"/>
          <a:stretch/>
        </p:blipFill>
        <p:spPr>
          <a:xfrm>
            <a:off x="7230352" y="2"/>
            <a:ext cx="4962068" cy="3428999"/>
          </a:xfrm>
          <a:custGeom>
            <a:avLst/>
            <a:gdLst/>
            <a:ahLst/>
            <a:cxnLst/>
            <a:rect l="l" t="t" r="r" b="b"/>
            <a:pathLst>
              <a:path w="4962068" h="3428999">
                <a:moveTo>
                  <a:pt x="0" y="0"/>
                </a:moveTo>
                <a:lnTo>
                  <a:pt x="1343538" y="0"/>
                </a:lnTo>
                <a:lnTo>
                  <a:pt x="1343538" y="1"/>
                </a:lnTo>
                <a:lnTo>
                  <a:pt x="4962068" y="1"/>
                </a:lnTo>
                <a:lnTo>
                  <a:pt x="4962067" y="3428999"/>
                </a:lnTo>
                <a:lnTo>
                  <a:pt x="250957" y="3428999"/>
                </a:lnTo>
                <a:lnTo>
                  <a:pt x="250957" y="3343961"/>
                </a:lnTo>
                <a:lnTo>
                  <a:pt x="251965" y="3201315"/>
                </a:lnTo>
                <a:lnTo>
                  <a:pt x="250957" y="3057297"/>
                </a:lnTo>
                <a:lnTo>
                  <a:pt x="248940" y="2911221"/>
                </a:lnTo>
                <a:lnTo>
                  <a:pt x="247091" y="2765146"/>
                </a:lnTo>
                <a:lnTo>
                  <a:pt x="243057" y="2617013"/>
                </a:lnTo>
                <a:lnTo>
                  <a:pt x="238855" y="2467509"/>
                </a:lnTo>
                <a:lnTo>
                  <a:pt x="233980" y="2318004"/>
                </a:lnTo>
                <a:lnTo>
                  <a:pt x="227089" y="2167128"/>
                </a:lnTo>
                <a:lnTo>
                  <a:pt x="218852" y="2014881"/>
                </a:lnTo>
                <a:lnTo>
                  <a:pt x="210952" y="1861947"/>
                </a:lnTo>
                <a:lnTo>
                  <a:pt x="200867" y="1709014"/>
                </a:lnTo>
                <a:lnTo>
                  <a:pt x="188764" y="1554023"/>
                </a:lnTo>
                <a:lnTo>
                  <a:pt x="176662" y="1401090"/>
                </a:lnTo>
                <a:lnTo>
                  <a:pt x="162710" y="1245413"/>
                </a:lnTo>
                <a:lnTo>
                  <a:pt x="147414" y="1089051"/>
                </a:lnTo>
                <a:lnTo>
                  <a:pt x="131278" y="934746"/>
                </a:lnTo>
                <a:lnTo>
                  <a:pt x="112452" y="778383"/>
                </a:lnTo>
                <a:lnTo>
                  <a:pt x="92281" y="622707"/>
                </a:lnTo>
                <a:lnTo>
                  <a:pt x="72278" y="466344"/>
                </a:lnTo>
                <a:lnTo>
                  <a:pt x="48914" y="310668"/>
                </a:lnTo>
                <a:lnTo>
                  <a:pt x="25045" y="155677"/>
                </a:lnTo>
                <a:close/>
              </a:path>
            </a:pathLst>
          </a:custGeom>
        </p:spPr>
      </p:pic>
      <p:pic>
        <p:nvPicPr>
          <p:cNvPr id="6" name="Рисунок 6" descr="Изображение выглядит как человек, спорт, игра, футбол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C708E0ED-045B-4E87-B408-2C06BBC078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55"/>
          <a:stretch/>
        </p:blipFill>
        <p:spPr>
          <a:xfrm>
            <a:off x="7228756" y="3428997"/>
            <a:ext cx="4963244" cy="3429002"/>
          </a:xfrm>
          <a:custGeom>
            <a:avLst/>
            <a:gdLst/>
            <a:ahLst/>
            <a:cxnLst/>
            <a:rect l="l" t="t" r="r" b="b"/>
            <a:pathLst>
              <a:path w="4963244" h="3429002">
                <a:moveTo>
                  <a:pt x="252134" y="0"/>
                </a:moveTo>
                <a:lnTo>
                  <a:pt x="4963244" y="0"/>
                </a:lnTo>
                <a:lnTo>
                  <a:pt x="4963244" y="3429002"/>
                </a:lnTo>
                <a:lnTo>
                  <a:pt x="900697" y="3429002"/>
                </a:lnTo>
                <a:lnTo>
                  <a:pt x="900697" y="3429001"/>
                </a:lnTo>
                <a:lnTo>
                  <a:pt x="0" y="3429001"/>
                </a:lnTo>
                <a:lnTo>
                  <a:pt x="5883" y="3388539"/>
                </a:lnTo>
                <a:lnTo>
                  <a:pt x="23196" y="3269895"/>
                </a:lnTo>
                <a:lnTo>
                  <a:pt x="35299" y="3183484"/>
                </a:lnTo>
                <a:lnTo>
                  <a:pt x="48073" y="3080614"/>
                </a:lnTo>
                <a:lnTo>
                  <a:pt x="63369" y="2958542"/>
                </a:lnTo>
                <a:lnTo>
                  <a:pt x="79506" y="2823439"/>
                </a:lnTo>
                <a:lnTo>
                  <a:pt x="96483" y="2671192"/>
                </a:lnTo>
                <a:lnTo>
                  <a:pt x="114469" y="2505228"/>
                </a:lnTo>
                <a:lnTo>
                  <a:pt x="132454" y="2324863"/>
                </a:lnTo>
                <a:lnTo>
                  <a:pt x="150776" y="2132839"/>
                </a:lnTo>
                <a:lnTo>
                  <a:pt x="167753" y="1925727"/>
                </a:lnTo>
                <a:lnTo>
                  <a:pt x="184058" y="1709014"/>
                </a:lnTo>
                <a:lnTo>
                  <a:pt x="198849" y="1479957"/>
                </a:lnTo>
                <a:lnTo>
                  <a:pt x="212969" y="1241299"/>
                </a:lnTo>
                <a:lnTo>
                  <a:pt x="226248" y="992353"/>
                </a:lnTo>
                <a:lnTo>
                  <a:pt x="230955" y="864794"/>
                </a:lnTo>
                <a:lnTo>
                  <a:pt x="236165" y="734493"/>
                </a:lnTo>
                <a:lnTo>
                  <a:pt x="241040" y="602134"/>
                </a:lnTo>
                <a:lnTo>
                  <a:pt x="244234" y="469088"/>
                </a:lnTo>
                <a:lnTo>
                  <a:pt x="247091" y="333300"/>
                </a:lnTo>
                <a:lnTo>
                  <a:pt x="250117" y="196140"/>
                </a:lnTo>
                <a:lnTo>
                  <a:pt x="252134" y="5623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7205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41195D-2E5E-4C28-9448-6C8690BCB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endParaRPr lang="ru-RU" sz="3600"/>
          </a:p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91D50F-24D5-46C7-9681-871A2CF24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 fontScale="92500" lnSpcReduction="10000"/>
          </a:bodyPr>
          <a:lstStyle/>
          <a:p>
            <a:r>
              <a:rPr lang="ru-RU" dirty="0">
                <a:ea typeface="+mj-lt"/>
                <a:cs typeface="+mj-lt"/>
              </a:rPr>
              <a:t>Сидя на стуле или на кровати, поочередно сильно сжимай, разжимай пальцы ног. </a:t>
            </a:r>
            <a:r>
              <a:rPr lang="ru-RU">
                <a:ea typeface="+mj-lt"/>
                <a:cs typeface="+mj-lt"/>
              </a:rPr>
              <a:t>Выполняй это действие 10 раз;</a:t>
            </a:r>
            <a:endParaRPr lang="ru-RU"/>
          </a:p>
          <a:p>
            <a:r>
              <a:rPr lang="ru-RU" dirty="0">
                <a:ea typeface="+mj-lt"/>
                <a:cs typeface="+mj-lt"/>
              </a:rPr>
              <a:t>Сидя на стуле или кровати, ноги согни в коленях под прямым углом. Потяни носки на себя с напряжением, но не резко, а через несколько </a:t>
            </a:r>
            <a:r>
              <a:rPr lang="ru-RU">
                <a:ea typeface="+mj-lt"/>
                <a:cs typeface="+mj-lt"/>
              </a:rPr>
              <a:t>секунд снова от себя. И так 10 раз;</a:t>
            </a:r>
          </a:p>
          <a:p>
            <a:r>
              <a:rPr lang="ru-RU" dirty="0">
                <a:ea typeface="+mj-lt"/>
                <a:cs typeface="+mj-lt"/>
              </a:rPr>
              <a:t>Следующее упражнение против плоскостопия выполняется уже в положении стоя. Поднимайся на носки и мягко опускайся на </a:t>
            </a:r>
            <a:r>
              <a:rPr lang="ru-RU">
                <a:ea typeface="+mj-lt"/>
                <a:cs typeface="+mj-lt"/>
              </a:rPr>
              <a:t>пятки. Ноги поставь на ширину плеч. 10 раз;</a:t>
            </a:r>
            <a:endParaRPr lang="ru-RU"/>
          </a:p>
          <a:p>
            <a:r>
              <a:rPr lang="ru-RU" dirty="0">
                <a:ea typeface="+mj-lt"/>
                <a:cs typeface="+mj-lt"/>
              </a:rPr>
              <a:t>Можно либо сесть, либо лечь на живот. В таком положении соедини стопы, а потом аккуратно разводи пятки в стороны, не отрывая носков друг от друга. Удержи это действие на 2 счета и верни в исходное положение. Повторяй 10 раз.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6BC509-A2AE-4DCC-AC2D-333CDCC4E766}"/>
              </a:ext>
            </a:extLst>
          </p:cNvPr>
          <p:cNvSpPr txBox="1"/>
          <p:nvPr/>
        </p:nvSpPr>
        <p:spPr>
          <a:xfrm>
            <a:off x="537496" y="1536801"/>
            <a:ext cx="4021393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>
                <a:ea typeface="+mn-lt"/>
                <a:cs typeface="+mn-lt"/>
              </a:rPr>
              <a:t>В мини - футболе к сожалению часто встречаются травмы стопы, сегодня мы разберём упражнения для укрепления стопы ног:</a:t>
            </a:r>
            <a:endParaRPr lang="ru-RU" dirty="0"/>
          </a:p>
        </p:txBody>
      </p:sp>
      <p:pic>
        <p:nvPicPr>
          <p:cNvPr id="5" name="Рисунок 5" descr="Изображение выглядит как человек, здание, внутренний, ребен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9FFA1AD6-4911-4BAB-93FA-75C1E83F36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3093384"/>
            <a:ext cx="4067175" cy="218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485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41195D-2E5E-4C28-9448-6C8690BCB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endParaRPr lang="ru-RU" sz="3600"/>
          </a:p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91D50F-24D5-46C7-9681-871A2CF24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r>
              <a:rPr lang="ru-RU">
                <a:ea typeface="+mj-lt"/>
                <a:cs typeface="+mj-lt"/>
              </a:rPr>
              <a:t>1.Жонглирование мячом двумя ногами;</a:t>
            </a:r>
            <a:r>
              <a:rPr lang="ru-RU" dirty="0">
                <a:ea typeface="+mj-lt"/>
                <a:cs typeface="+mj-lt"/>
              </a:rPr>
              <a:t/>
            </a:r>
            <a:br>
              <a:rPr lang="ru-RU" dirty="0">
                <a:ea typeface="+mj-lt"/>
                <a:cs typeface="+mj-lt"/>
              </a:rPr>
            </a:br>
            <a:endParaRPr lang="ru-RU" dirty="0">
              <a:ea typeface="+mj-lt"/>
              <a:cs typeface="+mj-lt"/>
            </a:endParaRPr>
          </a:p>
          <a:p>
            <a:r>
              <a:rPr lang="ru-RU">
                <a:ea typeface="+mj-lt"/>
                <a:cs typeface="+mj-lt"/>
              </a:rPr>
              <a:t>2.Жонглирование мячом двумя ногами, внутренними сторонами стоп;</a:t>
            </a:r>
            <a:endParaRPr lang="ru-RU" dirty="0">
              <a:ea typeface="+mj-lt"/>
              <a:cs typeface="+mj-lt"/>
            </a:endParaRPr>
          </a:p>
          <a:p>
            <a:r>
              <a:rPr lang="ru-RU">
                <a:ea typeface="+mj-lt"/>
                <a:cs typeface="+mj-lt"/>
              </a:rPr>
              <a:t>3.Жонглирование мячом двумя ногами, бедрами;</a:t>
            </a:r>
            <a:endParaRPr lang="ru-RU" dirty="0"/>
          </a:p>
          <a:p>
            <a:r>
              <a:rPr lang="ru-RU">
                <a:ea typeface="+mj-lt"/>
                <a:cs typeface="+mj-lt"/>
              </a:rPr>
              <a:t>4.Жонглирование девятки: жонглирование мячом двумя ногами, правой и левой, а так же, внутренними сторонами стоп, внешними сторонами стоп, подкидывая на бедро (правое и левое). Подкидывая мяч любой ногой, бедром вверх и приём на грудь.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6BC509-A2AE-4DCC-AC2D-333CDCC4E766}"/>
              </a:ext>
            </a:extLst>
          </p:cNvPr>
          <p:cNvSpPr txBox="1"/>
          <p:nvPr/>
        </p:nvSpPr>
        <p:spPr>
          <a:xfrm>
            <a:off x="503249" y="1716599"/>
            <a:ext cx="402139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/>
              <a:t>Жонглирование:</a:t>
            </a:r>
            <a:endParaRPr lang="ru-RU" dirty="0"/>
          </a:p>
        </p:txBody>
      </p:sp>
      <p:pic>
        <p:nvPicPr>
          <p:cNvPr id="6" name="Рисунок 6" descr="Изображение выглядит как трава, внешний, спорт, игр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334F841E-D392-448D-BD6B-FA88B0083B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366" y="2648913"/>
            <a:ext cx="3839110" cy="215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112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834985-9A18-4CCB-8429-44F22F672FCF}"/>
              </a:ext>
            </a:extLst>
          </p:cNvPr>
          <p:cNvSpPr txBox="1"/>
          <p:nvPr/>
        </p:nvSpPr>
        <p:spPr>
          <a:xfrm>
            <a:off x="589641" y="412034"/>
            <a:ext cx="3753599" cy="144215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36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Заминка:</a:t>
            </a:r>
          </a:p>
        </p:txBody>
      </p:sp>
      <p:pic>
        <p:nvPicPr>
          <p:cNvPr id="2" name="Рисунок 17" descr="Изображение выглядит как человек, игра, спорт, внутренн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48D6868B-0C98-41C5-B6E2-1486FA9D46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82" r="3625"/>
          <a:stretch/>
        </p:blipFill>
        <p:spPr>
          <a:xfrm>
            <a:off x="646532" y="1447799"/>
            <a:ext cx="6493910" cy="457200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B61353A6-B857-4B8C-88EE-815F5A8D6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9312" y="3072385"/>
            <a:ext cx="3754987" cy="2947415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1800"/>
          </a:p>
          <a:p>
            <a:pPr marL="0" indent="0"/>
            <a:endParaRPr lang="en-US" sz="1800"/>
          </a:p>
          <a:p>
            <a:endParaRPr lang="en-US" sz="1800"/>
          </a:p>
        </p:txBody>
      </p:sp>
      <p:graphicFrame>
        <p:nvGraphicFramePr>
          <p:cNvPr id="7" name="Объект 2">
            <a:extLst>
              <a:ext uri="{FF2B5EF4-FFF2-40B4-BE49-F238E27FC236}">
                <a16:creationId xmlns:a16="http://schemas.microsoft.com/office/drawing/2014/main" id="{26B87992-AD34-4C60-B199-F754C584BD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3046260"/>
              </p:ext>
            </p:extLst>
          </p:nvPr>
        </p:nvGraphicFramePr>
        <p:xfrm>
          <a:off x="7608002" y="2042689"/>
          <a:ext cx="4338409" cy="4196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0" name="TextBox 59">
            <a:extLst>
              <a:ext uri="{FF2B5EF4-FFF2-40B4-BE49-F238E27FC236}">
                <a16:creationId xmlns:a16="http://schemas.microsoft.com/office/drawing/2014/main" id="{81C97B9A-EE5C-436D-9DC4-CE33BD2ECFE1}"/>
              </a:ext>
            </a:extLst>
          </p:cNvPr>
          <p:cNvSpPr txBox="1"/>
          <p:nvPr/>
        </p:nvSpPr>
        <p:spPr>
          <a:xfrm>
            <a:off x="7526594" y="1299497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/>
              <a:t>Упражнения на растягивание: </a:t>
            </a:r>
          </a:p>
        </p:txBody>
      </p:sp>
    </p:spTree>
    <p:extLst>
      <p:ext uri="{BB962C8B-B14F-4D97-AF65-F5344CB8AC3E}">
        <p14:creationId xmlns:p14="http://schemas.microsoft.com/office/powerpoint/2010/main" val="723442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внутренний, потолок, забор, здание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BDA3E1DD-8682-4A4E-AF93-6742570F91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2" y="3208"/>
            <a:ext cx="12185836" cy="6855290"/>
          </a:xfr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3697B184-763C-4E85-8DDE-A45F4EFB4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022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A69EB7-7F56-4CA0-BD15-231AA49DC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6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спасибо за внимание!</a:t>
            </a:r>
          </a:p>
          <a:p>
            <a:pPr>
              <a:lnSpc>
                <a:spcPct val="90000"/>
              </a:lnSpc>
            </a:pPr>
            <a:endParaRPr lang="en-US" sz="4600" b="0" i="0" kern="120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7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Freeform: Shape 28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34AD5B19-C386-48EC-842E-C555DE633E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998115" y="647698"/>
            <a:ext cx="5562139" cy="55621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51668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402</Words>
  <Application>Microsoft Office PowerPoint</Application>
  <PresentationFormat>Широкоэкранный</PresentationFormat>
  <Paragraphs>39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Wingdings 3</vt:lpstr>
      <vt:lpstr>Ion</vt:lpstr>
      <vt:lpstr>                   ОГАПОУ «Белгородский техникум общественного питания»   Спортивное занятие секции «Мини-футбол"  </vt:lpstr>
      <vt:lpstr>Презентация PowerPoint</vt:lpstr>
      <vt:lpstr>Презентация PowerPoint</vt:lpstr>
      <vt:lpstr> </vt:lpstr>
      <vt:lpstr> </vt:lpstr>
      <vt:lpstr>Презентация PowerPoint</vt:lpstr>
      <vt:lpstr>Презентация PowerPoint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Никифорова Марина Ильинична</cp:lastModifiedBy>
  <cp:revision>113</cp:revision>
  <dcterms:created xsi:type="dcterms:W3CDTF">2020-04-12T19:41:42Z</dcterms:created>
  <dcterms:modified xsi:type="dcterms:W3CDTF">2020-05-15T06:39:00Z</dcterms:modified>
</cp:coreProperties>
</file>